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92846" r:id="rId4"/>
    <p:sldMasterId id="2147492858" r:id="rId5"/>
  </p:sldMasterIdLst>
  <p:notesMasterIdLst>
    <p:notesMasterId r:id="rId84"/>
  </p:notesMasterIdLst>
  <p:handoutMasterIdLst>
    <p:handoutMasterId r:id="rId85"/>
  </p:handoutMasterIdLst>
  <p:sldIdLst>
    <p:sldId id="1063" r:id="rId6"/>
    <p:sldId id="1070" r:id="rId7"/>
    <p:sldId id="981" r:id="rId8"/>
    <p:sldId id="1077" r:id="rId9"/>
    <p:sldId id="1066" r:id="rId10"/>
    <p:sldId id="1075" r:id="rId11"/>
    <p:sldId id="1076" r:id="rId12"/>
    <p:sldId id="1078" r:id="rId13"/>
    <p:sldId id="1079" r:id="rId14"/>
    <p:sldId id="1080" r:id="rId15"/>
    <p:sldId id="1081" r:id="rId16"/>
    <p:sldId id="1139" r:id="rId17"/>
    <p:sldId id="1140" r:id="rId18"/>
    <p:sldId id="1141" r:id="rId19"/>
    <p:sldId id="1142" r:id="rId20"/>
    <p:sldId id="1143" r:id="rId21"/>
    <p:sldId id="1144" r:id="rId22"/>
    <p:sldId id="1145" r:id="rId23"/>
    <p:sldId id="1146" r:id="rId24"/>
    <p:sldId id="1147" r:id="rId25"/>
    <p:sldId id="1148" r:id="rId26"/>
    <p:sldId id="1082" r:id="rId27"/>
    <p:sldId id="1083" r:id="rId28"/>
    <p:sldId id="1084" r:id="rId29"/>
    <p:sldId id="1085" r:id="rId30"/>
    <p:sldId id="1087" r:id="rId31"/>
    <p:sldId id="1086" r:id="rId32"/>
    <p:sldId id="1088" r:id="rId33"/>
    <p:sldId id="1089" r:id="rId34"/>
    <p:sldId id="1090" r:id="rId35"/>
    <p:sldId id="1091" r:id="rId36"/>
    <p:sldId id="1092" r:id="rId37"/>
    <p:sldId id="1093" r:id="rId38"/>
    <p:sldId id="1094" r:id="rId39"/>
    <p:sldId id="1095" r:id="rId40"/>
    <p:sldId id="1097" r:id="rId41"/>
    <p:sldId id="1098" r:id="rId42"/>
    <p:sldId id="1099" r:id="rId43"/>
    <p:sldId id="1100" r:id="rId44"/>
    <p:sldId id="1101" r:id="rId45"/>
    <p:sldId id="1102" r:id="rId46"/>
    <p:sldId id="1103" r:id="rId47"/>
    <p:sldId id="1104" r:id="rId48"/>
    <p:sldId id="1105" r:id="rId49"/>
    <p:sldId id="1106" r:id="rId50"/>
    <p:sldId id="1107" r:id="rId51"/>
    <p:sldId id="1108" r:id="rId52"/>
    <p:sldId id="1109" r:id="rId53"/>
    <p:sldId id="1110" r:id="rId54"/>
    <p:sldId id="1111" r:id="rId55"/>
    <p:sldId id="1112" r:id="rId56"/>
    <p:sldId id="1113" r:id="rId57"/>
    <p:sldId id="1114" r:id="rId58"/>
    <p:sldId id="1115" r:id="rId59"/>
    <p:sldId id="1116" r:id="rId60"/>
    <p:sldId id="1117" r:id="rId61"/>
    <p:sldId id="1118" r:id="rId62"/>
    <p:sldId id="1119" r:id="rId63"/>
    <p:sldId id="1120" r:id="rId64"/>
    <p:sldId id="1121" r:id="rId65"/>
    <p:sldId id="1122" r:id="rId66"/>
    <p:sldId id="1123" r:id="rId67"/>
    <p:sldId id="1124" r:id="rId68"/>
    <p:sldId id="1125" r:id="rId69"/>
    <p:sldId id="1126" r:id="rId70"/>
    <p:sldId id="1127" r:id="rId71"/>
    <p:sldId id="1128" r:id="rId72"/>
    <p:sldId id="1129" r:id="rId73"/>
    <p:sldId id="1130" r:id="rId74"/>
    <p:sldId id="1131" r:id="rId75"/>
    <p:sldId id="1132" r:id="rId76"/>
    <p:sldId id="1133" r:id="rId77"/>
    <p:sldId id="1134" r:id="rId78"/>
    <p:sldId id="1135" r:id="rId79"/>
    <p:sldId id="1136" r:id="rId80"/>
    <p:sldId id="1137" r:id="rId81"/>
    <p:sldId id="1138" r:id="rId82"/>
    <p:sldId id="1069" r:id="rId83"/>
  </p:sldIdLst>
  <p:sldSz cx="9906000" cy="6858000" type="A4"/>
  <p:notesSz cx="6761163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0E13B0-04E2-41E0-8ECC-6696CAD27492}">
          <p14:sldIdLst>
            <p14:sldId id="1063"/>
            <p14:sldId id="1070"/>
            <p14:sldId id="981"/>
            <p14:sldId id="1077"/>
            <p14:sldId id="1066"/>
            <p14:sldId id="1075"/>
            <p14:sldId id="1076"/>
            <p14:sldId id="1078"/>
            <p14:sldId id="1079"/>
            <p14:sldId id="1080"/>
            <p14:sldId id="1081"/>
            <p14:sldId id="1139"/>
            <p14:sldId id="1140"/>
            <p14:sldId id="1141"/>
            <p14:sldId id="1142"/>
            <p14:sldId id="1143"/>
            <p14:sldId id="1144"/>
            <p14:sldId id="1145"/>
            <p14:sldId id="1146"/>
            <p14:sldId id="1147"/>
            <p14:sldId id="1148"/>
            <p14:sldId id="1082"/>
            <p14:sldId id="1083"/>
            <p14:sldId id="1084"/>
            <p14:sldId id="1085"/>
            <p14:sldId id="1087"/>
            <p14:sldId id="1086"/>
            <p14:sldId id="1088"/>
            <p14:sldId id="1089"/>
            <p14:sldId id="1090"/>
            <p14:sldId id="1091"/>
            <p14:sldId id="1092"/>
            <p14:sldId id="1093"/>
            <p14:sldId id="1094"/>
            <p14:sldId id="1095"/>
            <p14:sldId id="1097"/>
            <p14:sldId id="1098"/>
            <p14:sldId id="1099"/>
            <p14:sldId id="1100"/>
            <p14:sldId id="1101"/>
            <p14:sldId id="1102"/>
            <p14:sldId id="1103"/>
            <p14:sldId id="1104"/>
            <p14:sldId id="1105"/>
            <p14:sldId id="1106"/>
            <p14:sldId id="1107"/>
            <p14:sldId id="1108"/>
            <p14:sldId id="1109"/>
            <p14:sldId id="1110"/>
            <p14:sldId id="1111"/>
            <p14:sldId id="1112"/>
            <p14:sldId id="1113"/>
            <p14:sldId id="1114"/>
            <p14:sldId id="1115"/>
            <p14:sldId id="1116"/>
            <p14:sldId id="1117"/>
            <p14:sldId id="1118"/>
            <p14:sldId id="1119"/>
            <p14:sldId id="1120"/>
            <p14:sldId id="1121"/>
            <p14:sldId id="1122"/>
            <p14:sldId id="1123"/>
            <p14:sldId id="1124"/>
            <p14:sldId id="1125"/>
            <p14:sldId id="1126"/>
            <p14:sldId id="1127"/>
            <p14:sldId id="1128"/>
            <p14:sldId id="1129"/>
            <p14:sldId id="1130"/>
            <p14:sldId id="1131"/>
            <p14:sldId id="1132"/>
            <p14:sldId id="1133"/>
            <p14:sldId id="1134"/>
            <p14:sldId id="1135"/>
            <p14:sldId id="1136"/>
            <p14:sldId id="1137"/>
            <p14:sldId id="1138"/>
            <p14:sldId id="10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  <p:cmAuthor id="2" name="Айгуль Мунасипова" initials="АМ" lastIdx="22" clrIdx="1">
    <p:extLst/>
  </p:cmAuthor>
  <p:cmAuthor id="3" name="Букеева Алия" initials="БА" lastIdx="17" clrIdx="2">
    <p:extLst/>
  </p:cmAuthor>
  <p:cmAuthor id="4" name="munassipova@kgmu.kz" initials="m" lastIdx="2" clrIdx="4">
    <p:extLst/>
  </p:cmAuthor>
  <p:cmAuthor id="5" name="Темірхан Айзада" initials="ТА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45C"/>
    <a:srgbClr val="C0504D"/>
    <a:srgbClr val="1F497D"/>
    <a:srgbClr val="BFBFBF"/>
    <a:srgbClr val="FFFFFF"/>
    <a:srgbClr val="FF0000"/>
    <a:srgbClr val="4F81BD"/>
    <a:srgbClr val="000000"/>
    <a:srgbClr val="9BBB59"/>
    <a:srgbClr val="93F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71A757-879B-4AC4-9FE5-5FABF07D7D20}" v="733" dt="2018-12-21T02:17:41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0" autoAdjust="0"/>
    <p:restoredTop sz="91223" autoAdjust="0"/>
  </p:normalViewPr>
  <p:slideViewPr>
    <p:cSldViewPr>
      <p:cViewPr varScale="1">
        <p:scale>
          <a:sx n="68" d="100"/>
          <a:sy n="68" d="100"/>
        </p:scale>
        <p:origin x="1236" y="60"/>
      </p:cViewPr>
      <p:guideLst>
        <p:guide orient="horz" pos="157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ия Букеева" userId="ee4e8f66821b8735" providerId="LiveId" clId="{8C71A757-879B-4AC4-9FE5-5FABF07D7D20}"/>
    <pc:docChg chg="undo redo custSel addSld delSld modSld sldOrd modSection">
      <pc:chgData name="Алия Букеева" userId="ee4e8f66821b8735" providerId="LiveId" clId="{8C71A757-879B-4AC4-9FE5-5FABF07D7D20}" dt="2018-12-21T02:17:41.442" v="1067" actId="1076"/>
      <pc:docMkLst>
        <pc:docMk/>
      </pc:docMkLst>
      <pc:sldChg chg="modSp ord">
        <pc:chgData name="Алия Букеева" userId="ee4e8f66821b8735" providerId="LiveId" clId="{8C71A757-879B-4AC4-9FE5-5FABF07D7D20}" dt="2018-12-20T23:25:15.651" v="73" actId="20577"/>
        <pc:sldMkLst>
          <pc:docMk/>
          <pc:sldMk cId="734256334" sldId="778"/>
        </pc:sldMkLst>
        <pc:spChg chg="mod">
          <ac:chgData name="Алия Букеева" userId="ee4e8f66821b8735" providerId="LiveId" clId="{8C71A757-879B-4AC4-9FE5-5FABF07D7D20}" dt="2018-12-20T23:25:15.651" v="73" actId="20577"/>
          <ac:spMkLst>
            <pc:docMk/>
            <pc:sldMk cId="734256334" sldId="778"/>
            <ac:spMk id="3" creationId="{00000000-0000-0000-0000-000000000000}"/>
          </ac:spMkLst>
        </pc:spChg>
      </pc:sldChg>
      <pc:sldChg chg="addSp delSp modSp modNotesTx">
        <pc:chgData name="Алия Букеева" userId="ee4e8f66821b8735" providerId="LiveId" clId="{8C71A757-879B-4AC4-9FE5-5FABF07D7D20}" dt="2018-12-20T18:35:27.714" v="44"/>
        <pc:sldMkLst>
          <pc:docMk/>
          <pc:sldMk cId="1922510591" sldId="854"/>
        </pc:sldMkLst>
        <pc:spChg chg="add del mod">
          <ac:chgData name="Алия Букеева" userId="ee4e8f66821b8735" providerId="LiveId" clId="{8C71A757-879B-4AC4-9FE5-5FABF07D7D20}" dt="2018-12-20T18:32:26.054" v="42"/>
          <ac:spMkLst>
            <pc:docMk/>
            <pc:sldMk cId="1922510591" sldId="854"/>
            <ac:spMk id="4" creationId="{6C108216-97BB-43C8-B8AE-A8C6A77C80BF}"/>
          </ac:spMkLst>
        </pc:spChg>
        <pc:spChg chg="add del mod">
          <ac:chgData name="Алия Букеева" userId="ee4e8f66821b8735" providerId="LiveId" clId="{8C71A757-879B-4AC4-9FE5-5FABF07D7D20}" dt="2018-12-20T18:32:26.054" v="42"/>
          <ac:spMkLst>
            <pc:docMk/>
            <pc:sldMk cId="1922510591" sldId="854"/>
            <ac:spMk id="5" creationId="{D4ED7734-101A-4670-9A5A-11A6563F2F30}"/>
          </ac:spMkLst>
        </pc:spChg>
        <pc:spChg chg="mod">
          <ac:chgData name="Алия Букеева" userId="ee4e8f66821b8735" providerId="LiveId" clId="{8C71A757-879B-4AC4-9FE5-5FABF07D7D20}" dt="2018-12-20T18:30:39.094" v="7" actId="1076"/>
          <ac:spMkLst>
            <pc:docMk/>
            <pc:sldMk cId="1922510591" sldId="854"/>
            <ac:spMk id="6" creationId="{00000000-0000-0000-0000-000000000000}"/>
          </ac:spMkLst>
        </pc:spChg>
        <pc:spChg chg="del">
          <ac:chgData name="Алия Букеева" userId="ee4e8f66821b8735" providerId="LiveId" clId="{8C71A757-879B-4AC4-9FE5-5FABF07D7D20}" dt="2018-12-20T18:30:01.167" v="4" actId="478"/>
          <ac:spMkLst>
            <pc:docMk/>
            <pc:sldMk cId="1922510591" sldId="854"/>
            <ac:spMk id="7" creationId="{00000000-0000-0000-0000-000000000000}"/>
          </ac:spMkLst>
        </pc:spChg>
        <pc:spChg chg="add del mod">
          <ac:chgData name="Алия Букеева" userId="ee4e8f66821b8735" providerId="LiveId" clId="{8C71A757-879B-4AC4-9FE5-5FABF07D7D20}" dt="2018-12-20T18:32:26.054" v="42"/>
          <ac:spMkLst>
            <pc:docMk/>
            <pc:sldMk cId="1922510591" sldId="854"/>
            <ac:spMk id="10" creationId="{7027461E-A52A-4ADD-920A-A84FB52ABC34}"/>
          </ac:spMkLst>
        </pc:spChg>
        <pc:spChg chg="add del mod">
          <ac:chgData name="Алия Букеева" userId="ee4e8f66821b8735" providerId="LiveId" clId="{8C71A757-879B-4AC4-9FE5-5FABF07D7D20}" dt="2018-12-20T18:32:26.054" v="42"/>
          <ac:spMkLst>
            <pc:docMk/>
            <pc:sldMk cId="1922510591" sldId="854"/>
            <ac:spMk id="12" creationId="{68C14BBB-3B9D-4347-8706-C97AE074C4B6}"/>
          </ac:spMkLst>
        </pc:spChg>
        <pc:spChg chg="add del mod">
          <ac:chgData name="Алия Букеева" userId="ee4e8f66821b8735" providerId="LiveId" clId="{8C71A757-879B-4AC4-9FE5-5FABF07D7D20}" dt="2018-12-20T18:32:26.054" v="42"/>
          <ac:spMkLst>
            <pc:docMk/>
            <pc:sldMk cId="1922510591" sldId="854"/>
            <ac:spMk id="13" creationId="{AC3EC06D-B424-440B-A4FD-C5555D376069}"/>
          </ac:spMkLst>
        </pc:spChg>
        <pc:spChg chg="mod">
          <ac:chgData name="Алия Букеева" userId="ee4e8f66821b8735" providerId="LiveId" clId="{8C71A757-879B-4AC4-9FE5-5FABF07D7D20}" dt="2018-12-20T18:30:39.094" v="7" actId="1076"/>
          <ac:spMkLst>
            <pc:docMk/>
            <pc:sldMk cId="1922510591" sldId="854"/>
            <ac:spMk id="21" creationId="{00000000-0000-0000-0000-000000000000}"/>
          </ac:spMkLst>
        </pc:spChg>
        <pc:spChg chg="del">
          <ac:chgData name="Алия Букеева" userId="ee4e8f66821b8735" providerId="LiveId" clId="{8C71A757-879B-4AC4-9FE5-5FABF07D7D20}" dt="2018-12-20T18:30:01.167" v="4" actId="478"/>
          <ac:spMkLst>
            <pc:docMk/>
            <pc:sldMk cId="1922510591" sldId="854"/>
            <ac:spMk id="22" creationId="{00000000-0000-0000-0000-000000000000}"/>
          </ac:spMkLst>
        </pc:spChg>
        <pc:spChg chg="del">
          <ac:chgData name="Алия Букеева" userId="ee4e8f66821b8735" providerId="LiveId" clId="{8C71A757-879B-4AC4-9FE5-5FABF07D7D20}" dt="2018-12-20T18:30:01.167" v="4" actId="478"/>
          <ac:spMkLst>
            <pc:docMk/>
            <pc:sldMk cId="1922510591" sldId="854"/>
            <ac:spMk id="23" creationId="{00000000-0000-0000-0000-000000000000}"/>
          </ac:spMkLst>
        </pc:spChg>
        <pc:spChg chg="mod">
          <ac:chgData name="Алия Букеева" userId="ee4e8f66821b8735" providerId="LiveId" clId="{8C71A757-879B-4AC4-9FE5-5FABF07D7D20}" dt="2018-12-20T18:30:39.094" v="7" actId="1076"/>
          <ac:spMkLst>
            <pc:docMk/>
            <pc:sldMk cId="1922510591" sldId="854"/>
            <ac:spMk id="24" creationId="{00000000-0000-0000-0000-000000000000}"/>
          </ac:spMkLst>
        </pc:spChg>
        <pc:graphicFrameChg chg="mod">
          <ac:chgData name="Алия Букеева" userId="ee4e8f66821b8735" providerId="LiveId" clId="{8C71A757-879B-4AC4-9FE5-5FABF07D7D20}" dt="2018-12-20T18:31:01.458" v="12" actId="403"/>
          <ac:graphicFrameMkLst>
            <pc:docMk/>
            <pc:sldMk cId="1922510591" sldId="854"/>
            <ac:graphicFrameMk id="14" creationId="{00000000-0000-0000-0000-000000000000}"/>
          </ac:graphicFrameMkLst>
        </pc:graphicFrameChg>
        <pc:graphicFrameChg chg="mod">
          <ac:chgData name="Алия Букеева" userId="ee4e8f66821b8735" providerId="LiveId" clId="{8C71A757-879B-4AC4-9FE5-5FABF07D7D20}" dt="2018-12-20T18:35:27.714" v="44"/>
          <ac:graphicFrameMkLst>
            <pc:docMk/>
            <pc:sldMk cId="1922510591" sldId="854"/>
            <ac:graphicFrameMk id="29" creationId="{00000000-0000-0000-0000-000000000000}"/>
          </ac:graphicFrameMkLst>
        </pc:graphicFrameChg>
        <pc:picChg chg="del">
          <ac:chgData name="Алия Букеева" userId="ee4e8f66821b8735" providerId="LiveId" clId="{8C71A757-879B-4AC4-9FE5-5FABF07D7D20}" dt="2018-12-20T18:30:28.775" v="6" actId="478"/>
          <ac:picMkLst>
            <pc:docMk/>
            <pc:sldMk cId="1922510591" sldId="854"/>
            <ac:picMk id="8" creationId="{00000000-0000-0000-0000-000000000000}"/>
          </ac:picMkLst>
        </pc:picChg>
        <pc:picChg chg="del">
          <ac:chgData name="Алия Букеева" userId="ee4e8f66821b8735" providerId="LiveId" clId="{8C71A757-879B-4AC4-9FE5-5FABF07D7D20}" dt="2018-12-20T18:30:01.167" v="4" actId="478"/>
          <ac:picMkLst>
            <pc:docMk/>
            <pc:sldMk cId="1922510591" sldId="854"/>
            <ac:picMk id="9" creationId="{00000000-0000-0000-0000-000000000000}"/>
          </ac:picMkLst>
        </pc:picChg>
        <pc:picChg chg="del">
          <ac:chgData name="Алия Букеева" userId="ee4e8f66821b8735" providerId="LiveId" clId="{8C71A757-879B-4AC4-9FE5-5FABF07D7D20}" dt="2018-12-20T18:30:28.775" v="6" actId="478"/>
          <ac:picMkLst>
            <pc:docMk/>
            <pc:sldMk cId="1922510591" sldId="854"/>
            <ac:picMk id="1028" creationId="{00000000-0000-0000-0000-000000000000}"/>
          </ac:picMkLst>
        </pc:picChg>
        <pc:cxnChg chg="del">
          <ac:chgData name="Алия Букеева" userId="ee4e8f66821b8735" providerId="LiveId" clId="{8C71A757-879B-4AC4-9FE5-5FABF07D7D20}" dt="2018-12-20T18:30:01.167" v="4" actId="478"/>
          <ac:cxnSpMkLst>
            <pc:docMk/>
            <pc:sldMk cId="1922510591" sldId="854"/>
            <ac:cxnSpMk id="11" creationId="{00000000-0000-0000-0000-000000000000}"/>
          </ac:cxnSpMkLst>
        </pc:cxnChg>
      </pc:sldChg>
      <pc:sldChg chg="addSp delSp modSp delCm modNotesTx">
        <pc:chgData name="Алия Букеева" userId="ee4e8f66821b8735" providerId="LiveId" clId="{8C71A757-879B-4AC4-9FE5-5FABF07D7D20}" dt="2018-12-21T02:17:05.839" v="1064" actId="6549"/>
        <pc:sldMkLst>
          <pc:docMk/>
          <pc:sldMk cId="3124632166" sldId="868"/>
        </pc:sldMkLst>
        <pc:spChg chg="del mod">
          <ac:chgData name="Алия Букеева" userId="ee4e8f66821b8735" providerId="LiveId" clId="{8C71A757-879B-4AC4-9FE5-5FABF07D7D20}" dt="2018-12-21T02:10:03.906" v="909" actId="478"/>
          <ac:spMkLst>
            <pc:docMk/>
            <pc:sldMk cId="3124632166" sldId="868"/>
            <ac:spMk id="6" creationId="{00000000-0000-0000-0000-000000000000}"/>
          </ac:spMkLst>
        </pc:spChg>
        <pc:spChg chg="del mod">
          <ac:chgData name="Алия Букеева" userId="ee4e8f66821b8735" providerId="LiveId" clId="{8C71A757-879B-4AC4-9FE5-5FABF07D7D20}" dt="2018-12-21T02:06:02.108" v="839" actId="478"/>
          <ac:spMkLst>
            <pc:docMk/>
            <pc:sldMk cId="3124632166" sldId="868"/>
            <ac:spMk id="9" creationId="{00000000-0000-0000-0000-000000000000}"/>
          </ac:spMkLst>
        </pc:spChg>
        <pc:spChg chg="add mod">
          <ac:chgData name="Алия Букеева" userId="ee4e8f66821b8735" providerId="LiveId" clId="{8C71A757-879B-4AC4-9FE5-5FABF07D7D20}" dt="2018-12-21T02:15:46.996" v="1060" actId="1076"/>
          <ac:spMkLst>
            <pc:docMk/>
            <pc:sldMk cId="3124632166" sldId="868"/>
            <ac:spMk id="20" creationId="{41C9718F-2672-49CA-9736-EDD503E81F8E}"/>
          </ac:spMkLst>
        </pc:spChg>
        <pc:spChg chg="mod">
          <ac:chgData name="Алия Букеева" userId="ee4e8f66821b8735" providerId="LiveId" clId="{8C71A757-879B-4AC4-9FE5-5FABF07D7D20}" dt="2018-12-21T00:05:10.099" v="267" actId="1076"/>
          <ac:spMkLst>
            <pc:docMk/>
            <pc:sldMk cId="3124632166" sldId="868"/>
            <ac:spMk id="50" creationId="{00000000-0000-0000-0000-000000000000}"/>
          </ac:spMkLst>
        </pc:spChg>
        <pc:spChg chg="add del">
          <ac:chgData name="Алия Букеева" userId="ee4e8f66821b8735" providerId="LiveId" clId="{8C71A757-879B-4AC4-9FE5-5FABF07D7D20}" dt="2018-12-20T23:53:20.225" v="154" actId="478"/>
          <ac:spMkLst>
            <pc:docMk/>
            <pc:sldMk cId="3124632166" sldId="868"/>
            <ac:spMk id="55" creationId="{6D0BFB75-555D-4AD4-A93B-C3775D4C6E85}"/>
          </ac:spMkLst>
        </pc:spChg>
        <pc:spChg chg="mod">
          <ac:chgData name="Алия Букеева" userId="ee4e8f66821b8735" providerId="LiveId" clId="{8C71A757-879B-4AC4-9FE5-5FABF07D7D20}" dt="2018-12-21T02:14:09.202" v="1035" actId="1076"/>
          <ac:spMkLst>
            <pc:docMk/>
            <pc:sldMk cId="3124632166" sldId="868"/>
            <ac:spMk id="56" creationId="{00000000-0000-0000-0000-000000000000}"/>
          </ac:spMkLst>
        </pc:spChg>
        <pc:grpChg chg="mod">
          <ac:chgData name="Алия Букеева" userId="ee4e8f66821b8735" providerId="LiveId" clId="{8C71A757-879B-4AC4-9FE5-5FABF07D7D20}" dt="2018-12-21T00:05:25.504" v="269" actId="1076"/>
          <ac:grpSpMkLst>
            <pc:docMk/>
            <pc:sldMk cId="3124632166" sldId="868"/>
            <ac:grpSpMk id="5" creationId="{00000000-0000-0000-0000-000000000000}"/>
          </ac:grpSpMkLst>
        </pc:grpChg>
        <pc:graphicFrameChg chg="add del mod">
          <ac:chgData name="Алия Букеева" userId="ee4e8f66821b8735" providerId="LiveId" clId="{8C71A757-879B-4AC4-9FE5-5FABF07D7D20}" dt="2018-12-21T02:02:12.242" v="767" actId="478"/>
          <ac:graphicFrameMkLst>
            <pc:docMk/>
            <pc:sldMk cId="3124632166" sldId="868"/>
            <ac:graphicFrameMk id="2" creationId="{BAD4D804-DB56-4BE4-B8C7-1B32AF49F3CF}"/>
          </ac:graphicFrameMkLst>
        </pc:graphicFrameChg>
        <pc:graphicFrameChg chg="add mod">
          <ac:chgData name="Алия Букеева" userId="ee4e8f66821b8735" providerId="LiveId" clId="{8C71A757-879B-4AC4-9FE5-5FABF07D7D20}" dt="2018-12-21T02:16:10.358" v="1061" actId="12100"/>
          <ac:graphicFrameMkLst>
            <pc:docMk/>
            <pc:sldMk cId="3124632166" sldId="868"/>
            <ac:graphicFrameMk id="3" creationId="{86E8496C-1B99-4AF1-A26D-B444235C0E40}"/>
          </ac:graphicFrameMkLst>
        </pc:graphicFrameChg>
        <pc:graphicFrameChg chg="mod">
          <ac:chgData name="Алия Букеева" userId="ee4e8f66821b8735" providerId="LiveId" clId="{8C71A757-879B-4AC4-9FE5-5FABF07D7D20}" dt="2018-12-20T23:47:08.745" v="111" actId="403"/>
          <ac:graphicFrameMkLst>
            <pc:docMk/>
            <pc:sldMk cId="3124632166" sldId="868"/>
            <ac:graphicFrameMk id="44" creationId="{00000000-0000-0000-0000-000000000000}"/>
          </ac:graphicFrameMkLst>
        </pc:graphicFrameChg>
        <pc:graphicFrameChg chg="mod">
          <ac:chgData name="Алия Букеева" userId="ee4e8f66821b8735" providerId="LiveId" clId="{8C71A757-879B-4AC4-9FE5-5FABF07D7D20}" dt="2018-12-20T23:50:23.850" v="133" actId="1076"/>
          <ac:graphicFrameMkLst>
            <pc:docMk/>
            <pc:sldMk cId="3124632166" sldId="868"/>
            <ac:graphicFrameMk id="48" creationId="{00000000-0000-0000-0000-000000000000}"/>
          </ac:graphicFrameMkLst>
        </pc:graphicFrameChg>
      </pc:sldChg>
      <pc:sldChg chg="ord">
        <pc:chgData name="Алия Букеева" userId="ee4e8f66821b8735" providerId="LiveId" clId="{8C71A757-879B-4AC4-9FE5-5FABF07D7D20}" dt="2018-12-21T01:30:33.361" v="632"/>
        <pc:sldMkLst>
          <pc:docMk/>
          <pc:sldMk cId="221261308" sldId="886"/>
        </pc:sldMkLst>
      </pc:sldChg>
      <pc:sldChg chg="del">
        <pc:chgData name="Алия Букеева" userId="ee4e8f66821b8735" providerId="LiveId" clId="{8C71A757-879B-4AC4-9FE5-5FABF07D7D20}" dt="2018-12-20T23:24:10.389" v="52" actId="2696"/>
        <pc:sldMkLst>
          <pc:docMk/>
          <pc:sldMk cId="1180613893" sldId="887"/>
        </pc:sldMkLst>
      </pc:sldChg>
      <pc:sldChg chg="add">
        <pc:chgData name="Алия Букеева" userId="ee4e8f66821b8735" providerId="LiveId" clId="{8C71A757-879B-4AC4-9FE5-5FABF07D7D20}" dt="2018-12-20T23:24:46.415" v="53"/>
        <pc:sldMkLst>
          <pc:docMk/>
          <pc:sldMk cId="2943841289" sldId="887"/>
        </pc:sldMkLst>
      </pc:sldChg>
      <pc:sldChg chg="addSp delSp modSp">
        <pc:chgData name="Алия Букеева" userId="ee4e8f66821b8735" providerId="LiveId" clId="{8C71A757-879B-4AC4-9FE5-5FABF07D7D20}" dt="2018-12-21T00:03:56.489" v="266" actId="1076"/>
        <pc:sldMkLst>
          <pc:docMk/>
          <pc:sldMk cId="1896301426" sldId="898"/>
        </pc:sldMkLst>
        <pc:spChg chg="del mod">
          <ac:chgData name="Алия Букеева" userId="ee4e8f66821b8735" providerId="LiveId" clId="{8C71A757-879B-4AC4-9FE5-5FABF07D7D20}" dt="2018-12-20T23:59:14.010" v="187"/>
          <ac:spMkLst>
            <pc:docMk/>
            <pc:sldMk cId="1896301426" sldId="898"/>
            <ac:spMk id="3" creationId="{00000000-0000-0000-0000-000000000000}"/>
          </ac:spMkLst>
        </pc:spChg>
        <pc:spChg chg="mod">
          <ac:chgData name="Алия Букеева" userId="ee4e8f66821b8735" providerId="LiveId" clId="{8C71A757-879B-4AC4-9FE5-5FABF07D7D20}" dt="2018-12-20T23:53:14.560" v="151" actId="1076"/>
          <ac:spMkLst>
            <pc:docMk/>
            <pc:sldMk cId="1896301426" sldId="898"/>
            <ac:spMk id="4" creationId="{00000000-0000-0000-0000-000000000000}"/>
          </ac:spMkLst>
        </pc:spChg>
        <pc:spChg chg="add mod">
          <ac:chgData name="Алия Букеева" userId="ee4e8f66821b8735" providerId="LiveId" clId="{8C71A757-879B-4AC4-9FE5-5FABF07D7D20}" dt="2018-12-20T23:57:41.402" v="181" actId="113"/>
          <ac:spMkLst>
            <pc:docMk/>
            <pc:sldMk cId="1896301426" sldId="898"/>
            <ac:spMk id="5" creationId="{175C6A39-BF57-4313-B62A-1F16DD29FA60}"/>
          </ac:spMkLst>
        </pc:spChg>
        <pc:spChg chg="mod">
          <ac:chgData name="Алия Букеева" userId="ee4e8f66821b8735" providerId="LiveId" clId="{8C71A757-879B-4AC4-9FE5-5FABF07D7D20}" dt="2018-12-21T00:02:46.201" v="254" actId="20577"/>
          <ac:spMkLst>
            <pc:docMk/>
            <pc:sldMk cId="1896301426" sldId="898"/>
            <ac:spMk id="10" creationId="{00000000-0000-0000-0000-000000000000}"/>
          </ac:spMkLst>
        </pc:spChg>
        <pc:spChg chg="add mod">
          <ac:chgData name="Алия Букеева" userId="ee4e8f66821b8735" providerId="LiveId" clId="{8C71A757-879B-4AC4-9FE5-5FABF07D7D20}" dt="2018-12-21T00:03:56.489" v="266" actId="1076"/>
          <ac:spMkLst>
            <pc:docMk/>
            <pc:sldMk cId="1896301426" sldId="898"/>
            <ac:spMk id="16" creationId="{2D001687-7DB6-4A94-8F87-D3952F53ED40}"/>
          </ac:spMkLst>
        </pc:spChg>
        <pc:spChg chg="mod">
          <ac:chgData name="Алия Букеева" userId="ee4e8f66821b8735" providerId="LiveId" clId="{8C71A757-879B-4AC4-9FE5-5FABF07D7D20}" dt="2018-12-21T00:03:28.676" v="260" actId="1076"/>
          <ac:spMkLst>
            <pc:docMk/>
            <pc:sldMk cId="1896301426" sldId="898"/>
            <ac:spMk id="29" creationId="{00000000-0000-0000-0000-000000000000}"/>
          </ac:spMkLst>
        </pc:spChg>
        <pc:graphicFrameChg chg="mod">
          <ac:chgData name="Алия Букеева" userId="ee4e8f66821b8735" providerId="LiveId" clId="{8C71A757-879B-4AC4-9FE5-5FABF07D7D20}" dt="2018-12-21T00:02:29.117" v="243" actId="108"/>
          <ac:graphicFrameMkLst>
            <pc:docMk/>
            <pc:sldMk cId="1896301426" sldId="898"/>
            <ac:graphicFrameMk id="2" creationId="{00000000-0000-0000-0000-000000000000}"/>
          </ac:graphicFrameMkLst>
        </pc:graphicFrameChg>
        <pc:graphicFrameChg chg="mod modGraphic">
          <ac:chgData name="Алия Букеева" userId="ee4e8f66821b8735" providerId="LiveId" clId="{8C71A757-879B-4AC4-9FE5-5FABF07D7D20}" dt="2018-12-20T23:54:19.043" v="161" actId="14100"/>
          <ac:graphicFrameMkLst>
            <pc:docMk/>
            <pc:sldMk cId="1896301426" sldId="898"/>
            <ac:graphicFrameMk id="11" creationId="{00000000-0000-0000-0000-000000000000}"/>
          </ac:graphicFrameMkLst>
        </pc:graphicFrameChg>
        <pc:picChg chg="mod">
          <ac:chgData name="Алия Букеева" userId="ee4e8f66821b8735" providerId="LiveId" clId="{8C71A757-879B-4AC4-9FE5-5FABF07D7D20}" dt="2018-12-21T00:03:39.904" v="262" actId="1076"/>
          <ac:picMkLst>
            <pc:docMk/>
            <pc:sldMk cId="1896301426" sldId="898"/>
            <ac:picMk id="12" creationId="{036F0C45-F7CA-41F7-A46A-E5E0CA3E112C}"/>
          </ac:picMkLst>
        </pc:picChg>
        <pc:picChg chg="mod">
          <ac:chgData name="Алия Букеева" userId="ee4e8f66821b8735" providerId="LiveId" clId="{8C71A757-879B-4AC4-9FE5-5FABF07D7D20}" dt="2018-12-21T00:03:23.259" v="259" actId="1076"/>
          <ac:picMkLst>
            <pc:docMk/>
            <pc:sldMk cId="1896301426" sldId="898"/>
            <ac:picMk id="13" creationId="{036F0C45-F7CA-41F7-A46A-E5E0CA3E112C}"/>
          </ac:picMkLst>
        </pc:picChg>
        <pc:picChg chg="mod">
          <ac:chgData name="Алия Букеева" userId="ee4e8f66821b8735" providerId="LiveId" clId="{8C71A757-879B-4AC4-9FE5-5FABF07D7D20}" dt="2018-12-21T00:03:53.026" v="265" actId="1076"/>
          <ac:picMkLst>
            <pc:docMk/>
            <pc:sldMk cId="1896301426" sldId="898"/>
            <ac:picMk id="14" creationId="{036F0C45-F7CA-41F7-A46A-E5E0CA3E112C}"/>
          </ac:picMkLst>
        </pc:picChg>
      </pc:sldChg>
      <pc:sldChg chg="del">
        <pc:chgData name="Алия Букеева" userId="ee4e8f66821b8735" providerId="LiveId" clId="{8C71A757-879B-4AC4-9FE5-5FABF07D7D20}" dt="2018-12-21T01:30:13.219" v="631" actId="2696"/>
        <pc:sldMkLst>
          <pc:docMk/>
          <pc:sldMk cId="584154453" sldId="899"/>
        </pc:sldMkLst>
      </pc:sldChg>
      <pc:sldChg chg="del">
        <pc:chgData name="Алия Букеева" userId="ee4e8f66821b8735" providerId="LiveId" clId="{8C71A757-879B-4AC4-9FE5-5FABF07D7D20}" dt="2018-12-21T01:30:56.603" v="633" actId="2696"/>
        <pc:sldMkLst>
          <pc:docMk/>
          <pc:sldMk cId="3327570212" sldId="900"/>
        </pc:sldMkLst>
      </pc:sldChg>
      <pc:sldChg chg="addSp delSp modSp">
        <pc:chgData name="Алия Букеева" userId="ee4e8f66821b8735" providerId="LiveId" clId="{8C71A757-879B-4AC4-9FE5-5FABF07D7D20}" dt="2018-12-21T02:17:41.442" v="1067" actId="1076"/>
        <pc:sldMkLst>
          <pc:docMk/>
          <pc:sldMk cId="1775299779" sldId="901"/>
        </pc:sldMkLst>
        <pc:spChg chg="del mod">
          <ac:chgData name="Алия Букеева" userId="ee4e8f66821b8735" providerId="LiveId" clId="{8C71A757-879B-4AC4-9FE5-5FABF07D7D20}" dt="2018-12-21T01:32:32.256" v="652" actId="478"/>
          <ac:spMkLst>
            <pc:docMk/>
            <pc:sldMk cId="1775299779" sldId="901"/>
            <ac:spMk id="2" creationId="{87189FA2-7450-4139-9E7E-72E0342460CD}"/>
          </ac:spMkLst>
        </pc:spChg>
        <pc:spChg chg="del mod">
          <ac:chgData name="Алия Букеева" userId="ee4e8f66821b8735" providerId="LiveId" clId="{8C71A757-879B-4AC4-9FE5-5FABF07D7D20}" dt="2018-12-21T01:34:47.175" v="663" actId="478"/>
          <ac:spMkLst>
            <pc:docMk/>
            <pc:sldMk cId="1775299779" sldId="901"/>
            <ac:spMk id="3" creationId="{AB6409AF-3B69-4449-912D-33632F8101E6}"/>
          </ac:spMkLst>
        </pc:spChg>
        <pc:spChg chg="mod">
          <ac:chgData name="Алия Букеева" userId="ee4e8f66821b8735" providerId="LiveId" clId="{8C71A757-879B-4AC4-9FE5-5FABF07D7D20}" dt="2018-12-21T01:31:39.639" v="640" actId="1076"/>
          <ac:spMkLst>
            <pc:docMk/>
            <pc:sldMk cId="1775299779" sldId="901"/>
            <ac:spMk id="4" creationId="{393E9151-5DF9-4525-A4FF-141F397948B7}"/>
          </ac:spMkLst>
        </pc:spChg>
        <pc:spChg chg="del mod">
          <ac:chgData name="Алия Букеева" userId="ee4e8f66821b8735" providerId="LiveId" clId="{8C71A757-879B-4AC4-9FE5-5FABF07D7D20}" dt="2018-12-21T01:31:57.859" v="643" actId="478"/>
          <ac:spMkLst>
            <pc:docMk/>
            <pc:sldMk cId="1775299779" sldId="901"/>
            <ac:spMk id="5" creationId="{662BBBC6-782F-4249-9074-2325CD07BF6B}"/>
          </ac:spMkLst>
        </pc:spChg>
        <pc:spChg chg="add mod">
          <ac:chgData name="Алия Букеева" userId="ee4e8f66821b8735" providerId="LiveId" clId="{8C71A757-879B-4AC4-9FE5-5FABF07D7D20}" dt="2018-12-21T01:33:44.304" v="656" actId="122"/>
          <ac:spMkLst>
            <pc:docMk/>
            <pc:sldMk cId="1775299779" sldId="901"/>
            <ac:spMk id="6" creationId="{47EB350C-BBC7-4CD9-B7D2-BCD997BC1D1E}"/>
          </ac:spMkLst>
        </pc:spChg>
        <pc:spChg chg="del mod">
          <ac:chgData name="Алия Букеева" userId="ee4e8f66821b8735" providerId="LiveId" clId="{8C71A757-879B-4AC4-9FE5-5FABF07D7D20}" dt="2018-12-21T01:34:26.427" v="659" actId="478"/>
          <ac:spMkLst>
            <pc:docMk/>
            <pc:sldMk cId="1775299779" sldId="901"/>
            <ac:spMk id="13" creationId="{E2045479-019F-474C-9830-3E6A8E139D00}"/>
          </ac:spMkLst>
        </pc:spChg>
        <pc:spChg chg="del mod">
          <ac:chgData name="Алия Букеева" userId="ee4e8f66821b8735" providerId="LiveId" clId="{8C71A757-879B-4AC4-9FE5-5FABF07D7D20}" dt="2018-12-21T01:39:40.847" v="696" actId="478"/>
          <ac:spMkLst>
            <pc:docMk/>
            <pc:sldMk cId="1775299779" sldId="901"/>
            <ac:spMk id="18" creationId="{15AD175C-A87A-4AAA-AE4A-4522CF9F0A2E}"/>
          </ac:spMkLst>
        </pc:spChg>
        <pc:spChg chg="mod">
          <ac:chgData name="Алия Букеева" userId="ee4e8f66821b8735" providerId="LiveId" clId="{8C71A757-879B-4AC4-9FE5-5FABF07D7D20}" dt="2018-12-21T01:41:03.455" v="707" actId="1076"/>
          <ac:spMkLst>
            <pc:docMk/>
            <pc:sldMk cId="1775299779" sldId="901"/>
            <ac:spMk id="20" creationId="{82154465-1FF1-4610-8989-C71A98B83A26}"/>
          </ac:spMkLst>
        </pc:spChg>
        <pc:graphicFrameChg chg="del">
          <ac:chgData name="Алия Букеева" userId="ee4e8f66821b8735" providerId="LiveId" clId="{8C71A757-879B-4AC4-9FE5-5FABF07D7D20}" dt="2018-12-21T01:31:06.422" v="634" actId="478"/>
          <ac:graphicFrameMkLst>
            <pc:docMk/>
            <pc:sldMk cId="1775299779" sldId="901"/>
            <ac:graphicFrameMk id="7" creationId="{10CDFA33-181B-4E1E-9736-7C8AEFECAAB9}"/>
          </ac:graphicFrameMkLst>
        </pc:graphicFrameChg>
        <pc:graphicFrameChg chg="del mod">
          <ac:chgData name="Алия Букеева" userId="ee4e8f66821b8735" providerId="LiveId" clId="{8C71A757-879B-4AC4-9FE5-5FABF07D7D20}" dt="2018-12-21T01:32:59.044" v="653" actId="478"/>
          <ac:graphicFrameMkLst>
            <pc:docMk/>
            <pc:sldMk cId="1775299779" sldId="901"/>
            <ac:graphicFrameMk id="8" creationId="{4B0B68AF-F02C-4EA6-AC8B-FB8B095F81CE}"/>
          </ac:graphicFrameMkLst>
        </pc:graphicFrameChg>
        <pc:graphicFrameChg chg="add mod">
          <ac:chgData name="Алия Букеева" userId="ee4e8f66821b8735" providerId="LiveId" clId="{8C71A757-879B-4AC4-9FE5-5FABF07D7D20}" dt="2018-12-21T02:17:41.442" v="1067" actId="1076"/>
          <ac:graphicFrameMkLst>
            <pc:docMk/>
            <pc:sldMk cId="1775299779" sldId="901"/>
            <ac:graphicFrameMk id="9" creationId="{D5103FA5-F42E-4716-9ACD-1480A5CAB1A0}"/>
          </ac:graphicFrameMkLst>
        </pc:graphicFrameChg>
      </pc:sldChg>
      <pc:sldChg chg="addSp modSp del">
        <pc:chgData name="Алия Букеева" userId="ee4e8f66821b8735" providerId="LiveId" clId="{8C71A757-879B-4AC4-9FE5-5FABF07D7D20}" dt="2018-12-20T23:24:09.116" v="45" actId="2696"/>
        <pc:sldMkLst>
          <pc:docMk/>
          <pc:sldMk cId="668048114" sldId="913"/>
        </pc:sldMkLst>
        <pc:spChg chg="add mod">
          <ac:chgData name="Алия Букеева" userId="ee4e8f66821b8735" providerId="LiveId" clId="{8C71A757-879B-4AC4-9FE5-5FABF07D7D20}" dt="2018-12-20T18:29:47.675" v="3" actId="1076"/>
          <ac:spMkLst>
            <pc:docMk/>
            <pc:sldMk cId="668048114" sldId="913"/>
            <ac:spMk id="19" creationId="{55301294-460D-4F53-B267-089F4DC04C74}"/>
          </ac:spMkLst>
        </pc:spChg>
        <pc:spChg chg="add mod">
          <ac:chgData name="Алия Букеева" userId="ee4e8f66821b8735" providerId="LiveId" clId="{8C71A757-879B-4AC4-9FE5-5FABF07D7D20}" dt="2018-12-20T18:29:47.675" v="3" actId="1076"/>
          <ac:spMkLst>
            <pc:docMk/>
            <pc:sldMk cId="668048114" sldId="913"/>
            <ac:spMk id="20" creationId="{8B8A3FAC-AB9E-4318-85C2-47499A3186A8}"/>
          </ac:spMkLst>
        </pc:spChg>
        <pc:spChg chg="add mod">
          <ac:chgData name="Алия Букеева" userId="ee4e8f66821b8735" providerId="LiveId" clId="{8C71A757-879B-4AC4-9FE5-5FABF07D7D20}" dt="2018-12-20T18:29:47.675" v="3" actId="1076"/>
          <ac:spMkLst>
            <pc:docMk/>
            <pc:sldMk cId="668048114" sldId="913"/>
            <ac:spMk id="22" creationId="{4D00854B-568F-4053-BE20-D90F4918E053}"/>
          </ac:spMkLst>
        </pc:spChg>
        <pc:cxnChg chg="add mod">
          <ac:chgData name="Алия Букеева" userId="ee4e8f66821b8735" providerId="LiveId" clId="{8C71A757-879B-4AC4-9FE5-5FABF07D7D20}" dt="2018-12-20T18:29:47.675" v="3" actId="1076"/>
          <ac:cxnSpMkLst>
            <pc:docMk/>
            <pc:sldMk cId="668048114" sldId="913"/>
            <ac:cxnSpMk id="21" creationId="{BC1FBE39-974F-463E-8ECB-1F9B96501B7E}"/>
          </ac:cxnSpMkLst>
        </pc:cxnChg>
      </pc:sldChg>
      <pc:sldChg chg="addSp modSp add">
        <pc:chgData name="Алия Букеева" userId="ee4e8f66821b8735" providerId="LiveId" clId="{8C71A757-879B-4AC4-9FE5-5FABF07D7D20}" dt="2018-12-21T01:45:14.482" v="712"/>
        <pc:sldMkLst>
          <pc:docMk/>
          <pc:sldMk cId="3981198488" sldId="913"/>
        </pc:sldMkLst>
        <pc:spChg chg="add mod">
          <ac:chgData name="Алия Букеева" userId="ee4e8f66821b8735" providerId="LiveId" clId="{8C71A757-879B-4AC4-9FE5-5FABF07D7D20}" dt="2018-12-21T01:45:14.482" v="712"/>
          <ac:spMkLst>
            <pc:docMk/>
            <pc:sldMk cId="3981198488" sldId="913"/>
            <ac:spMk id="2" creationId="{3850B8DA-F9C3-41B9-A9DE-4F6C5D274A5E}"/>
          </ac:spMkLst>
        </pc:spChg>
      </pc:sldChg>
      <pc:sldChg chg="ord">
        <pc:chgData name="Алия Букеева" userId="ee4e8f66821b8735" providerId="LiveId" clId="{8C71A757-879B-4AC4-9FE5-5FABF07D7D20}" dt="2018-12-21T01:42:06.577" v="709"/>
        <pc:sldMkLst>
          <pc:docMk/>
          <pc:sldMk cId="2430698281" sldId="937"/>
        </pc:sldMkLst>
      </pc:sldChg>
      <pc:sldChg chg="add del">
        <pc:chgData name="Алия Букеева" userId="ee4e8f66821b8735" providerId="LiveId" clId="{8C71A757-879B-4AC4-9FE5-5FABF07D7D20}" dt="2018-12-21T00:33:21.393" v="344" actId="2696"/>
        <pc:sldMkLst>
          <pc:docMk/>
          <pc:sldMk cId="2331058075" sldId="948"/>
        </pc:sldMkLst>
      </pc:sldChg>
      <pc:sldChg chg="del">
        <pc:chgData name="Алия Букеева" userId="ee4e8f66821b8735" providerId="LiveId" clId="{8C71A757-879B-4AC4-9FE5-5FABF07D7D20}" dt="2018-12-20T23:24:10.257" v="50" actId="2696"/>
        <pc:sldMkLst>
          <pc:docMk/>
          <pc:sldMk cId="3671072589" sldId="948"/>
        </pc:sldMkLst>
      </pc:sldChg>
      <pc:sldChg chg="del">
        <pc:chgData name="Алия Букеева" userId="ee4e8f66821b8735" providerId="LiveId" clId="{8C71A757-879B-4AC4-9FE5-5FABF07D7D20}" dt="2018-12-20T23:24:10.288" v="51" actId="2696"/>
        <pc:sldMkLst>
          <pc:docMk/>
          <pc:sldMk cId="813262907" sldId="949"/>
        </pc:sldMkLst>
      </pc:sldChg>
      <pc:sldChg chg="add">
        <pc:chgData name="Алия Букеева" userId="ee4e8f66821b8735" providerId="LiveId" clId="{8C71A757-879B-4AC4-9FE5-5FABF07D7D20}" dt="2018-12-20T23:24:46.415" v="53"/>
        <pc:sldMkLst>
          <pc:docMk/>
          <pc:sldMk cId="2882982950" sldId="949"/>
        </pc:sldMkLst>
      </pc:sldChg>
      <pc:sldChg chg="del">
        <pc:chgData name="Алия Букеева" userId="ee4e8f66821b8735" providerId="LiveId" clId="{8C71A757-879B-4AC4-9FE5-5FABF07D7D20}" dt="2018-12-20T23:24:09.433" v="46" actId="2696"/>
        <pc:sldMkLst>
          <pc:docMk/>
          <pc:sldMk cId="1602498407" sldId="953"/>
        </pc:sldMkLst>
      </pc:sldChg>
      <pc:sldChg chg="addSp delSp modSp add">
        <pc:chgData name="Алия Букеева" userId="ee4e8f66821b8735" providerId="LiveId" clId="{8C71A757-879B-4AC4-9FE5-5FABF07D7D20}" dt="2018-12-21T00:33:00.213" v="343" actId="14100"/>
        <pc:sldMkLst>
          <pc:docMk/>
          <pc:sldMk cId="2847659943" sldId="953"/>
        </pc:sldMkLst>
        <pc:spChg chg="mod">
          <ac:chgData name="Алия Букеева" userId="ee4e8f66821b8735" providerId="LiveId" clId="{8C71A757-879B-4AC4-9FE5-5FABF07D7D20}" dt="2018-12-20T23:34:27.863" v="88" actId="6549"/>
          <ac:spMkLst>
            <pc:docMk/>
            <pc:sldMk cId="2847659943" sldId="953"/>
            <ac:spMk id="14" creationId="{00000000-0000-0000-0000-000000000000}"/>
          </ac:spMkLst>
        </pc:spChg>
        <pc:spChg chg="del">
          <ac:chgData name="Алия Букеева" userId="ee4e8f66821b8735" providerId="LiveId" clId="{8C71A757-879B-4AC4-9FE5-5FABF07D7D20}" dt="2018-12-20T23:35:13.553" v="96" actId="478"/>
          <ac:spMkLst>
            <pc:docMk/>
            <pc:sldMk cId="2847659943" sldId="953"/>
            <ac:spMk id="46" creationId="{00000000-0000-0000-0000-000000000000}"/>
          </ac:spMkLst>
        </pc:spChg>
        <pc:graphicFrameChg chg="add mod">
          <ac:chgData name="Алия Букеева" userId="ee4e8f66821b8735" providerId="LiveId" clId="{8C71A757-879B-4AC4-9FE5-5FABF07D7D20}" dt="2018-12-21T00:33:00.213" v="343" actId="14100"/>
          <ac:graphicFrameMkLst>
            <pc:docMk/>
            <pc:sldMk cId="2847659943" sldId="953"/>
            <ac:graphicFrameMk id="2" creationId="{D2E80C34-0CAF-45D3-855D-3337A5B08CA6}"/>
          </ac:graphicFrameMkLst>
        </pc:graphicFrameChg>
        <pc:graphicFrameChg chg="add del mod">
          <ac:chgData name="Алия Букеева" userId="ee4e8f66821b8735" providerId="LiveId" clId="{8C71A757-879B-4AC4-9FE5-5FABF07D7D20}" dt="2018-12-21T00:29:20.892" v="312" actId="478"/>
          <ac:graphicFrameMkLst>
            <pc:docMk/>
            <pc:sldMk cId="2847659943" sldId="953"/>
            <ac:graphicFrameMk id="15" creationId="{093F0D3B-CB3E-4139-8FDA-4646E95AE2D3}"/>
          </ac:graphicFrameMkLst>
        </pc:graphicFrameChg>
        <pc:graphicFrameChg chg="del">
          <ac:chgData name="Алия Букеева" userId="ee4e8f66821b8735" providerId="LiveId" clId="{8C71A757-879B-4AC4-9FE5-5FABF07D7D20}" dt="2018-12-20T23:33:27.069" v="78" actId="478"/>
          <ac:graphicFrameMkLst>
            <pc:docMk/>
            <pc:sldMk cId="2847659943" sldId="953"/>
            <ac:graphicFrameMk id="45" creationId="{00000000-0000-0000-0000-000000000000}"/>
          </ac:graphicFrameMkLst>
        </pc:graphicFrameChg>
        <pc:picChg chg="del">
          <ac:chgData name="Алия Букеева" userId="ee4e8f66821b8735" providerId="LiveId" clId="{8C71A757-879B-4AC4-9FE5-5FABF07D7D20}" dt="2018-12-20T23:35:10.112" v="95" actId="478"/>
          <ac:picMkLst>
            <pc:docMk/>
            <pc:sldMk cId="2847659943" sldId="953"/>
            <ac:picMk id="22" creationId="{00000000-0000-0000-0000-000000000000}"/>
          </ac:picMkLst>
        </pc:picChg>
        <pc:picChg chg="del">
          <ac:chgData name="Алия Букеева" userId="ee4e8f66821b8735" providerId="LiveId" clId="{8C71A757-879B-4AC4-9FE5-5FABF07D7D20}" dt="2018-12-20T23:35:29.960" v="98" actId="478"/>
          <ac:picMkLst>
            <pc:docMk/>
            <pc:sldMk cId="2847659943" sldId="953"/>
            <ac:picMk id="1029" creationId="{00000000-0000-0000-0000-000000000000}"/>
          </ac:picMkLst>
        </pc:picChg>
        <pc:picChg chg="mod">
          <ac:chgData name="Алия Букеева" userId="ee4e8f66821b8735" providerId="LiveId" clId="{8C71A757-879B-4AC4-9FE5-5FABF07D7D20}" dt="2018-12-20T23:32:40.063" v="77" actId="14100"/>
          <ac:picMkLst>
            <pc:docMk/>
            <pc:sldMk cId="2847659943" sldId="953"/>
            <ac:picMk id="1031" creationId="{00000000-0000-0000-0000-000000000000}"/>
          </ac:picMkLst>
        </pc:picChg>
      </pc:sldChg>
      <pc:sldChg chg="del">
        <pc:chgData name="Алия Букеева" userId="ee4e8f66821b8735" providerId="LiveId" clId="{8C71A757-879B-4AC4-9FE5-5FABF07D7D20}" dt="2018-12-20T23:24:09.571" v="47" actId="2696"/>
        <pc:sldMkLst>
          <pc:docMk/>
          <pc:sldMk cId="2683359741" sldId="954"/>
        </pc:sldMkLst>
      </pc:sldChg>
      <pc:sldChg chg="add del">
        <pc:chgData name="Алия Букеева" userId="ee4e8f66821b8735" providerId="LiveId" clId="{8C71A757-879B-4AC4-9FE5-5FABF07D7D20}" dt="2018-12-20T23:33:37.220" v="79" actId="2696"/>
        <pc:sldMkLst>
          <pc:docMk/>
          <pc:sldMk cId="3568478590" sldId="954"/>
        </pc:sldMkLst>
      </pc:sldChg>
      <pc:sldChg chg="delSp modSp add del">
        <pc:chgData name="Алия Букеева" userId="ee4e8f66821b8735" providerId="LiveId" clId="{8C71A757-879B-4AC4-9FE5-5FABF07D7D20}" dt="2018-12-21T00:26:42.966" v="297" actId="2696"/>
        <pc:sldMkLst>
          <pc:docMk/>
          <pc:sldMk cId="3018743948" sldId="955"/>
        </pc:sldMkLst>
        <pc:graphicFrameChg chg="del mod">
          <ac:chgData name="Алия Букеева" userId="ee4e8f66821b8735" providerId="LiveId" clId="{8C71A757-879B-4AC4-9FE5-5FABF07D7D20}" dt="2018-12-20T23:34:51.665" v="92"/>
          <ac:graphicFrameMkLst>
            <pc:docMk/>
            <pc:sldMk cId="3018743948" sldId="955"/>
            <ac:graphicFrameMk id="4" creationId="{00000000-0000-0000-0000-000000000000}"/>
          </ac:graphicFrameMkLst>
        </pc:graphicFrameChg>
      </pc:sldChg>
      <pc:sldChg chg="del">
        <pc:chgData name="Алия Букеева" userId="ee4e8f66821b8735" providerId="LiveId" clId="{8C71A757-879B-4AC4-9FE5-5FABF07D7D20}" dt="2018-12-20T23:24:09.988" v="48" actId="2696"/>
        <pc:sldMkLst>
          <pc:docMk/>
          <pc:sldMk cId="4147071547" sldId="955"/>
        </pc:sldMkLst>
      </pc:sldChg>
      <pc:sldChg chg="del">
        <pc:chgData name="Алия Букеева" userId="ee4e8f66821b8735" providerId="LiveId" clId="{8C71A757-879B-4AC4-9FE5-5FABF07D7D20}" dt="2018-12-20T23:24:10.173" v="49" actId="2696"/>
        <pc:sldMkLst>
          <pc:docMk/>
          <pc:sldMk cId="1845951443" sldId="956"/>
        </pc:sldMkLst>
      </pc:sldChg>
      <pc:sldChg chg="add del">
        <pc:chgData name="Алия Букеева" userId="ee4e8f66821b8735" providerId="LiveId" clId="{8C71A757-879B-4AC4-9FE5-5FABF07D7D20}" dt="2018-12-21T00:29:04.305" v="310" actId="2696"/>
        <pc:sldMkLst>
          <pc:docMk/>
          <pc:sldMk cId="3137070001" sldId="956"/>
        </pc:sldMkLst>
      </pc:sldChg>
      <pc:sldChg chg="addSp delSp modSp add ord">
        <pc:chgData name="Алия Букеева" userId="ee4e8f66821b8735" providerId="LiveId" clId="{8C71A757-879B-4AC4-9FE5-5FABF07D7D20}" dt="2018-12-21T01:29:31.355" v="630" actId="1076"/>
        <pc:sldMkLst>
          <pc:docMk/>
          <pc:sldMk cId="3013717677" sldId="958"/>
        </pc:sldMkLst>
        <pc:spChg chg="del">
          <ac:chgData name="Алия Букеева" userId="ee4e8f66821b8735" providerId="LiveId" clId="{8C71A757-879B-4AC4-9FE5-5FABF07D7D20}" dt="2018-12-21T00:26:28.778" v="296" actId="478"/>
          <ac:spMkLst>
            <pc:docMk/>
            <pc:sldMk cId="3013717677" sldId="958"/>
            <ac:spMk id="14" creationId="{00000000-0000-0000-0000-000000000000}"/>
          </ac:spMkLst>
        </pc:spChg>
        <pc:spChg chg="mod">
          <ac:chgData name="Алия Букеева" userId="ee4e8f66821b8735" providerId="LiveId" clId="{8C71A757-879B-4AC4-9FE5-5FABF07D7D20}" dt="2018-12-21T00:34:22.083" v="365" actId="20577"/>
          <ac:spMkLst>
            <pc:docMk/>
            <pc:sldMk cId="3013717677" sldId="958"/>
            <ac:spMk id="31" creationId="{00000000-0000-0000-0000-000000000000}"/>
          </ac:spMkLst>
        </pc:spChg>
        <pc:graphicFrameChg chg="add mod">
          <ac:chgData name="Алия Букеева" userId="ee4e8f66821b8735" providerId="LiveId" clId="{8C71A757-879B-4AC4-9FE5-5FABF07D7D20}" dt="2018-12-21T01:29:31.355" v="630" actId="1076"/>
          <ac:graphicFrameMkLst>
            <pc:docMk/>
            <pc:sldMk cId="3013717677" sldId="958"/>
            <ac:graphicFrameMk id="2" creationId="{327E253C-9A6A-4037-84E1-F45A35B4D896}"/>
          </ac:graphicFrameMkLst>
        </pc:graphicFrameChg>
        <pc:graphicFrameChg chg="del">
          <ac:chgData name="Алия Букеева" userId="ee4e8f66821b8735" providerId="LiveId" clId="{8C71A757-879B-4AC4-9FE5-5FABF07D7D20}" dt="2018-12-21T00:26:28.778" v="296" actId="478"/>
          <ac:graphicFrameMkLst>
            <pc:docMk/>
            <pc:sldMk cId="3013717677" sldId="958"/>
            <ac:graphicFrameMk id="15" creationId="{093F0D3B-CB3E-4139-8FDA-4646E95AE2D3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E779E-A377-44E2-96F4-45628FDA02C3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41E47-E51E-4A4F-B895-7D9DD61FBD6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Тестовый доступ (2)</a:t>
          </a:r>
          <a:endParaRPr lang="ru-RU" sz="2000" b="1" dirty="0">
            <a:solidFill>
              <a:schemeClr val="bg1"/>
            </a:solidFill>
          </a:endParaRPr>
        </a:p>
      </dgm:t>
    </dgm:pt>
    <dgm:pt modelId="{E915F875-536C-43FF-8A46-84DAD585F84C}" type="parTrans" cxnId="{00272C27-7390-40F1-B8FE-5F37122DDF12}">
      <dgm:prSet/>
      <dgm:spPr/>
      <dgm:t>
        <a:bodyPr/>
        <a:lstStyle/>
        <a:p>
          <a:endParaRPr lang="ru-RU"/>
        </a:p>
      </dgm:t>
    </dgm:pt>
    <dgm:pt modelId="{B617776D-D150-4E72-BE25-192D336D6EE5}" type="sibTrans" cxnId="{00272C27-7390-40F1-B8FE-5F37122DDF12}">
      <dgm:prSet/>
      <dgm:spPr/>
      <dgm:t>
        <a:bodyPr/>
        <a:lstStyle/>
        <a:p>
          <a:endParaRPr lang="ru-RU"/>
        </a:p>
      </dgm:t>
    </dgm:pt>
    <dgm:pt modelId="{4855CED5-55F6-43D0-AE16-F204D17123B8}">
      <dgm:prSet phldrT="[Текст]" custT="1"/>
      <dgm:spPr/>
      <dgm:t>
        <a:bodyPr/>
        <a:lstStyle/>
        <a:p>
          <a:r>
            <a:rPr lang="ru-RU" sz="2000" b="1" dirty="0" smtClean="0"/>
            <a:t>Ресурсы открытого доступа (53)</a:t>
          </a:r>
          <a:endParaRPr lang="ru-RU" sz="2000" b="1" dirty="0"/>
        </a:p>
      </dgm:t>
    </dgm:pt>
    <dgm:pt modelId="{CA12D3D3-0A92-4E0A-BCCA-62642ABA939C}" type="parTrans" cxnId="{0EB35F22-DB35-4FB0-967E-EA926BCB5ADA}">
      <dgm:prSet/>
      <dgm:spPr/>
      <dgm:t>
        <a:bodyPr/>
        <a:lstStyle/>
        <a:p>
          <a:endParaRPr lang="ru-RU"/>
        </a:p>
      </dgm:t>
    </dgm:pt>
    <dgm:pt modelId="{D1485DEE-DBF4-4A16-BC06-C87A6EB77723}" type="sibTrans" cxnId="{0EB35F22-DB35-4FB0-967E-EA926BCB5ADA}">
      <dgm:prSet/>
      <dgm:spPr/>
      <dgm:t>
        <a:bodyPr/>
        <a:lstStyle/>
        <a:p>
          <a:endParaRPr lang="ru-RU"/>
        </a:p>
      </dgm:t>
    </dgm:pt>
    <dgm:pt modelId="{7E1B015B-AF09-4228-960B-6DE40CF58B64}">
      <dgm:prSet phldrT="[Текст]" custT="1"/>
      <dgm:spPr/>
      <dgm:t>
        <a:bodyPr/>
        <a:lstStyle/>
        <a:p>
          <a:r>
            <a:rPr lang="ru-RU" sz="2000" b="1" dirty="0" smtClean="0"/>
            <a:t>Национальная подписка (3)</a:t>
          </a:r>
          <a:endParaRPr lang="ru-RU" sz="2000" b="1" dirty="0"/>
        </a:p>
      </dgm:t>
    </dgm:pt>
    <dgm:pt modelId="{61B43400-E14C-4E1B-9C15-46C5FA83CF6E}" type="parTrans" cxnId="{021866EA-E9CE-4FDA-8F40-0AAF07DA5419}">
      <dgm:prSet/>
      <dgm:spPr/>
      <dgm:t>
        <a:bodyPr/>
        <a:lstStyle/>
        <a:p>
          <a:endParaRPr lang="ru-RU"/>
        </a:p>
      </dgm:t>
    </dgm:pt>
    <dgm:pt modelId="{AB6B9A88-9BCE-4809-8158-A88F4E00E58A}" type="sibTrans" cxnId="{021866EA-E9CE-4FDA-8F40-0AAF07DA5419}">
      <dgm:prSet/>
      <dgm:spPr/>
      <dgm:t>
        <a:bodyPr/>
        <a:lstStyle/>
        <a:p>
          <a:endParaRPr lang="ru-RU"/>
        </a:p>
      </dgm:t>
    </dgm:pt>
    <dgm:pt modelId="{8222437B-1C4E-4978-AF18-E1DB20A985EA}">
      <dgm:prSet phldrT="[Текст]" custT="1"/>
      <dgm:spPr/>
      <dgm:t>
        <a:bodyPr/>
        <a:lstStyle/>
        <a:p>
          <a:r>
            <a:rPr lang="ru-RU" sz="2000" b="1" dirty="0" smtClean="0"/>
            <a:t>Э-ресурсы по подписке (7)</a:t>
          </a:r>
          <a:endParaRPr lang="ru-RU" sz="2000" b="1" dirty="0"/>
        </a:p>
      </dgm:t>
    </dgm:pt>
    <dgm:pt modelId="{DB5A2C01-1FF7-4851-909C-12863DB76BC1}" type="parTrans" cxnId="{A4DBD62C-7954-4E03-8D85-64871C55A87C}">
      <dgm:prSet/>
      <dgm:spPr/>
      <dgm:t>
        <a:bodyPr/>
        <a:lstStyle/>
        <a:p>
          <a:endParaRPr lang="ru-RU"/>
        </a:p>
      </dgm:t>
    </dgm:pt>
    <dgm:pt modelId="{89AF632D-656C-4D42-AE4C-93AFF7279CE7}" type="sibTrans" cxnId="{A4DBD62C-7954-4E03-8D85-64871C55A87C}">
      <dgm:prSet/>
      <dgm:spPr/>
      <dgm:t>
        <a:bodyPr/>
        <a:lstStyle/>
        <a:p>
          <a:endParaRPr lang="ru-RU"/>
        </a:p>
      </dgm:t>
    </dgm:pt>
    <dgm:pt modelId="{70B91CCC-BE00-475D-AAC2-047A5908B69B}" type="pres">
      <dgm:prSet presAssocID="{BC3E779E-A377-44E2-96F4-45628FDA02C3}" presName="compositeShape" presStyleCnt="0">
        <dgm:presLayoutVars>
          <dgm:chMax val="7"/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C36C52-4E3F-4E03-8959-7B8CCEDF9C3F}" type="pres">
      <dgm:prSet presAssocID="{BC3E779E-A377-44E2-96F4-45628FDA02C3}" presName="wedge1" presStyleLbl="node1" presStyleIdx="0" presStyleCnt="4" custScaleX="141825" custScaleY="116227"/>
      <dgm:spPr/>
      <dgm:t>
        <a:bodyPr/>
        <a:lstStyle/>
        <a:p>
          <a:endParaRPr lang="ru-RU"/>
        </a:p>
      </dgm:t>
    </dgm:pt>
    <dgm:pt modelId="{E3F5D8E1-213B-48EB-9757-E0BB707EA813}" type="pres">
      <dgm:prSet presAssocID="{BC3E779E-A377-44E2-96F4-45628FDA02C3}" presName="dummy1a" presStyleCnt="0"/>
      <dgm:spPr/>
    </dgm:pt>
    <dgm:pt modelId="{77B4229C-8651-44E5-9BE6-426A4753C331}" type="pres">
      <dgm:prSet presAssocID="{BC3E779E-A377-44E2-96F4-45628FDA02C3}" presName="dummy1b" presStyleCnt="0"/>
      <dgm:spPr/>
    </dgm:pt>
    <dgm:pt modelId="{F944EED6-0F48-46C6-9763-38E029B02E86}" type="pres">
      <dgm:prSet presAssocID="{BC3E779E-A377-44E2-96F4-45628FDA02C3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B7E31-84C3-41FA-AA5E-01E478E35E56}" type="pres">
      <dgm:prSet presAssocID="{BC3E779E-A377-44E2-96F4-45628FDA02C3}" presName="wedge2" presStyleLbl="node1" presStyleIdx="1" presStyleCnt="4" custScaleX="134037" custScaleY="106815"/>
      <dgm:spPr/>
      <dgm:t>
        <a:bodyPr/>
        <a:lstStyle/>
        <a:p>
          <a:endParaRPr lang="ru-RU"/>
        </a:p>
      </dgm:t>
    </dgm:pt>
    <dgm:pt modelId="{253EEC9E-1002-438F-99E1-9B5D4DAF124B}" type="pres">
      <dgm:prSet presAssocID="{BC3E779E-A377-44E2-96F4-45628FDA02C3}" presName="dummy2a" presStyleCnt="0"/>
      <dgm:spPr/>
    </dgm:pt>
    <dgm:pt modelId="{B308560E-41FD-4C28-937A-588B3447BAD3}" type="pres">
      <dgm:prSet presAssocID="{BC3E779E-A377-44E2-96F4-45628FDA02C3}" presName="dummy2b" presStyleCnt="0"/>
      <dgm:spPr/>
    </dgm:pt>
    <dgm:pt modelId="{2D4BC880-F118-48B6-B705-5CCB333A0A6F}" type="pres">
      <dgm:prSet presAssocID="{BC3E779E-A377-44E2-96F4-45628FDA02C3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CDE52-5D0D-4029-87E8-9287D75BE5BA}" type="pres">
      <dgm:prSet presAssocID="{BC3E779E-A377-44E2-96F4-45628FDA02C3}" presName="wedge3" presStyleLbl="node1" presStyleIdx="2" presStyleCnt="4" custScaleX="149053" custScaleY="132686"/>
      <dgm:spPr/>
      <dgm:t>
        <a:bodyPr/>
        <a:lstStyle/>
        <a:p>
          <a:endParaRPr lang="ru-RU"/>
        </a:p>
      </dgm:t>
    </dgm:pt>
    <dgm:pt modelId="{5AB60EBE-4FB8-480F-BA9E-AA2035B02562}" type="pres">
      <dgm:prSet presAssocID="{BC3E779E-A377-44E2-96F4-45628FDA02C3}" presName="dummy3a" presStyleCnt="0"/>
      <dgm:spPr/>
    </dgm:pt>
    <dgm:pt modelId="{92577302-53FA-4CFC-8384-E07E8C82FD2F}" type="pres">
      <dgm:prSet presAssocID="{BC3E779E-A377-44E2-96F4-45628FDA02C3}" presName="dummy3b" presStyleCnt="0"/>
      <dgm:spPr/>
    </dgm:pt>
    <dgm:pt modelId="{B185224D-A26F-4F52-95CB-294DDB2DE77E}" type="pres">
      <dgm:prSet presAssocID="{BC3E779E-A377-44E2-96F4-45628FDA02C3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742D1-97BF-4255-A71C-85EC0EE99BCC}" type="pres">
      <dgm:prSet presAssocID="{BC3E779E-A377-44E2-96F4-45628FDA02C3}" presName="wedge4" presStyleLbl="node1" presStyleIdx="3" presStyleCnt="4" custScaleX="82852" custScaleY="83763"/>
      <dgm:spPr/>
      <dgm:t>
        <a:bodyPr/>
        <a:lstStyle/>
        <a:p>
          <a:endParaRPr lang="ru-RU"/>
        </a:p>
      </dgm:t>
    </dgm:pt>
    <dgm:pt modelId="{6716FD75-28FA-4BB2-A9E6-DAF1CD86A48B}" type="pres">
      <dgm:prSet presAssocID="{BC3E779E-A377-44E2-96F4-45628FDA02C3}" presName="dummy4a" presStyleCnt="0"/>
      <dgm:spPr/>
    </dgm:pt>
    <dgm:pt modelId="{457F7667-0B14-476D-A3B0-10E2281352F6}" type="pres">
      <dgm:prSet presAssocID="{BC3E779E-A377-44E2-96F4-45628FDA02C3}" presName="dummy4b" presStyleCnt="0"/>
      <dgm:spPr/>
    </dgm:pt>
    <dgm:pt modelId="{6FF4F7B1-034F-4A93-BCE9-2517466FC8CC}" type="pres">
      <dgm:prSet presAssocID="{BC3E779E-A377-44E2-96F4-45628FDA02C3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4F220-3B31-4DB9-9FFF-741048CB797E}" type="pres">
      <dgm:prSet presAssocID="{B617776D-D150-4E72-BE25-192D336D6EE5}" presName="arrowWedge1" presStyleLbl="fgSibTrans2D1" presStyleIdx="0" presStyleCnt="4" custScaleX="137110" custScaleY="117163"/>
      <dgm:spPr/>
    </dgm:pt>
    <dgm:pt modelId="{4D435CB7-B96A-4C5B-A543-4FB90CE7EFD3}" type="pres">
      <dgm:prSet presAssocID="{D1485DEE-DBF4-4A16-BC06-C87A6EB77723}" presName="arrowWedge2" presStyleLbl="fgSibTrans2D1" presStyleIdx="1" presStyleCnt="4" custScaleX="130061" custScaleY="112388"/>
      <dgm:spPr/>
    </dgm:pt>
    <dgm:pt modelId="{50DE943E-956B-43A4-A2A6-ED3EF4788068}" type="pres">
      <dgm:prSet presAssocID="{AB6B9A88-9BCE-4809-8158-A88F4E00E58A}" presName="arrowWedge3" presStyleLbl="fgSibTrans2D1" presStyleIdx="2" presStyleCnt="4" custScaleX="141438" custScaleY="131241"/>
      <dgm:spPr/>
    </dgm:pt>
    <dgm:pt modelId="{EC9AE7E1-B504-4AA7-8489-B8D12ED50E42}" type="pres">
      <dgm:prSet presAssocID="{89AF632D-656C-4D42-AE4C-93AFF7279CE7}" presName="arrowWedge4" presStyleLbl="fgSibTrans2D1" presStyleIdx="3" presStyleCnt="4" custScaleX="84242" custScaleY="86585"/>
      <dgm:spPr/>
    </dgm:pt>
  </dgm:ptLst>
  <dgm:cxnLst>
    <dgm:cxn modelId="{86400B43-D6A4-4036-BDC7-6C20A40A1228}" type="presOf" srcId="{BC3E779E-A377-44E2-96F4-45628FDA02C3}" destId="{70B91CCC-BE00-475D-AAC2-047A5908B69B}" srcOrd="0" destOrd="0" presId="urn:microsoft.com/office/officeart/2005/8/layout/cycle8"/>
    <dgm:cxn modelId="{3414D705-DC06-41E5-9BAC-3D6B89BC3518}" type="presOf" srcId="{27841E47-E51E-4A4F-B895-7D9DD61FBD6A}" destId="{6FF4F7B1-034F-4A93-BCE9-2517466FC8CC}" srcOrd="1" destOrd="0" presId="urn:microsoft.com/office/officeart/2005/8/layout/cycle8"/>
    <dgm:cxn modelId="{E43370E0-627E-457C-A2FD-01B86CAE009B}" type="presOf" srcId="{4855CED5-55F6-43D0-AE16-F204D17123B8}" destId="{951CDE52-5D0D-4029-87E8-9287D75BE5BA}" srcOrd="0" destOrd="0" presId="urn:microsoft.com/office/officeart/2005/8/layout/cycle8"/>
    <dgm:cxn modelId="{A761E98D-BD23-4FD8-A2D4-5D0E3C0C9F61}" type="presOf" srcId="{27841E47-E51E-4A4F-B895-7D9DD61FBD6A}" destId="{65D742D1-97BF-4255-A71C-85EC0EE99BCC}" srcOrd="0" destOrd="0" presId="urn:microsoft.com/office/officeart/2005/8/layout/cycle8"/>
    <dgm:cxn modelId="{1B5EE48E-D4DC-4B86-A086-39716A949DC6}" type="presOf" srcId="{8222437B-1C4E-4978-AF18-E1DB20A985EA}" destId="{21C36C52-4E3F-4E03-8959-7B8CCEDF9C3F}" srcOrd="0" destOrd="0" presId="urn:microsoft.com/office/officeart/2005/8/layout/cycle8"/>
    <dgm:cxn modelId="{0EB35F22-DB35-4FB0-967E-EA926BCB5ADA}" srcId="{BC3E779E-A377-44E2-96F4-45628FDA02C3}" destId="{4855CED5-55F6-43D0-AE16-F204D17123B8}" srcOrd="1" destOrd="0" parTransId="{CA12D3D3-0A92-4E0A-BCCA-62642ABA939C}" sibTransId="{D1485DEE-DBF4-4A16-BC06-C87A6EB77723}"/>
    <dgm:cxn modelId="{0C1EAF2B-5B87-49BB-AB09-2F8470478AB2}" type="presOf" srcId="{7E1B015B-AF09-4228-960B-6DE40CF58B64}" destId="{596B7E31-84C3-41FA-AA5E-01E478E35E56}" srcOrd="0" destOrd="0" presId="urn:microsoft.com/office/officeart/2005/8/layout/cycle8"/>
    <dgm:cxn modelId="{00272C27-7390-40F1-B8FE-5F37122DDF12}" srcId="{BC3E779E-A377-44E2-96F4-45628FDA02C3}" destId="{27841E47-E51E-4A4F-B895-7D9DD61FBD6A}" srcOrd="0" destOrd="0" parTransId="{E915F875-536C-43FF-8A46-84DAD585F84C}" sibTransId="{B617776D-D150-4E72-BE25-192D336D6EE5}"/>
    <dgm:cxn modelId="{19FAB96D-D5B7-4430-B608-A426CD140907}" type="presOf" srcId="{7E1B015B-AF09-4228-960B-6DE40CF58B64}" destId="{2D4BC880-F118-48B6-B705-5CCB333A0A6F}" srcOrd="1" destOrd="0" presId="urn:microsoft.com/office/officeart/2005/8/layout/cycle8"/>
    <dgm:cxn modelId="{021866EA-E9CE-4FDA-8F40-0AAF07DA5419}" srcId="{BC3E779E-A377-44E2-96F4-45628FDA02C3}" destId="{7E1B015B-AF09-4228-960B-6DE40CF58B64}" srcOrd="2" destOrd="0" parTransId="{61B43400-E14C-4E1B-9C15-46C5FA83CF6E}" sibTransId="{AB6B9A88-9BCE-4809-8158-A88F4E00E58A}"/>
    <dgm:cxn modelId="{D3B5A5A7-1203-435C-B97D-6FE55B188A88}" type="presOf" srcId="{4855CED5-55F6-43D0-AE16-F204D17123B8}" destId="{B185224D-A26F-4F52-95CB-294DDB2DE77E}" srcOrd="1" destOrd="0" presId="urn:microsoft.com/office/officeart/2005/8/layout/cycle8"/>
    <dgm:cxn modelId="{A4DBD62C-7954-4E03-8D85-64871C55A87C}" srcId="{BC3E779E-A377-44E2-96F4-45628FDA02C3}" destId="{8222437B-1C4E-4978-AF18-E1DB20A985EA}" srcOrd="3" destOrd="0" parTransId="{DB5A2C01-1FF7-4851-909C-12863DB76BC1}" sibTransId="{89AF632D-656C-4D42-AE4C-93AFF7279CE7}"/>
    <dgm:cxn modelId="{B57BC0B1-CCC2-4115-9FF3-06506F677DB0}" type="presOf" srcId="{8222437B-1C4E-4978-AF18-E1DB20A985EA}" destId="{F944EED6-0F48-46C6-9763-38E029B02E86}" srcOrd="1" destOrd="0" presId="urn:microsoft.com/office/officeart/2005/8/layout/cycle8"/>
    <dgm:cxn modelId="{A20E59DC-CC77-43FF-89C7-418A4CE409C8}" type="presParOf" srcId="{70B91CCC-BE00-475D-AAC2-047A5908B69B}" destId="{21C36C52-4E3F-4E03-8959-7B8CCEDF9C3F}" srcOrd="0" destOrd="0" presId="urn:microsoft.com/office/officeart/2005/8/layout/cycle8"/>
    <dgm:cxn modelId="{FFCF95F7-32AE-4738-B36A-AD2A2A3334EB}" type="presParOf" srcId="{70B91CCC-BE00-475D-AAC2-047A5908B69B}" destId="{E3F5D8E1-213B-48EB-9757-E0BB707EA813}" srcOrd="1" destOrd="0" presId="urn:microsoft.com/office/officeart/2005/8/layout/cycle8"/>
    <dgm:cxn modelId="{2B030913-E5BB-4E39-845C-5B9338F70B64}" type="presParOf" srcId="{70B91CCC-BE00-475D-AAC2-047A5908B69B}" destId="{77B4229C-8651-44E5-9BE6-426A4753C331}" srcOrd="2" destOrd="0" presId="urn:microsoft.com/office/officeart/2005/8/layout/cycle8"/>
    <dgm:cxn modelId="{95D7C560-900B-4254-B467-F0438B4A6EA9}" type="presParOf" srcId="{70B91CCC-BE00-475D-AAC2-047A5908B69B}" destId="{F944EED6-0F48-46C6-9763-38E029B02E86}" srcOrd="3" destOrd="0" presId="urn:microsoft.com/office/officeart/2005/8/layout/cycle8"/>
    <dgm:cxn modelId="{F2A0E9EC-909A-4AC9-AE8A-6B3F3813AFF0}" type="presParOf" srcId="{70B91CCC-BE00-475D-AAC2-047A5908B69B}" destId="{596B7E31-84C3-41FA-AA5E-01E478E35E56}" srcOrd="4" destOrd="0" presId="urn:microsoft.com/office/officeart/2005/8/layout/cycle8"/>
    <dgm:cxn modelId="{ED51864A-7D2D-4149-AB2E-C6F4A42EF313}" type="presParOf" srcId="{70B91CCC-BE00-475D-AAC2-047A5908B69B}" destId="{253EEC9E-1002-438F-99E1-9B5D4DAF124B}" srcOrd="5" destOrd="0" presId="urn:microsoft.com/office/officeart/2005/8/layout/cycle8"/>
    <dgm:cxn modelId="{D764C707-8D9A-4631-A364-E6F685BD611B}" type="presParOf" srcId="{70B91CCC-BE00-475D-AAC2-047A5908B69B}" destId="{B308560E-41FD-4C28-937A-588B3447BAD3}" srcOrd="6" destOrd="0" presId="urn:microsoft.com/office/officeart/2005/8/layout/cycle8"/>
    <dgm:cxn modelId="{D68D44EB-29CA-4565-960C-07EDD96625F2}" type="presParOf" srcId="{70B91CCC-BE00-475D-AAC2-047A5908B69B}" destId="{2D4BC880-F118-48B6-B705-5CCB333A0A6F}" srcOrd="7" destOrd="0" presId="urn:microsoft.com/office/officeart/2005/8/layout/cycle8"/>
    <dgm:cxn modelId="{D8F10B28-1F7E-4CBA-B065-2E2210EFB630}" type="presParOf" srcId="{70B91CCC-BE00-475D-AAC2-047A5908B69B}" destId="{951CDE52-5D0D-4029-87E8-9287D75BE5BA}" srcOrd="8" destOrd="0" presId="urn:microsoft.com/office/officeart/2005/8/layout/cycle8"/>
    <dgm:cxn modelId="{E2408411-39DA-41CD-B551-EFAA3E4094C4}" type="presParOf" srcId="{70B91CCC-BE00-475D-AAC2-047A5908B69B}" destId="{5AB60EBE-4FB8-480F-BA9E-AA2035B02562}" srcOrd="9" destOrd="0" presId="urn:microsoft.com/office/officeart/2005/8/layout/cycle8"/>
    <dgm:cxn modelId="{52587F8B-2473-4CA4-8BB6-8220B7757999}" type="presParOf" srcId="{70B91CCC-BE00-475D-AAC2-047A5908B69B}" destId="{92577302-53FA-4CFC-8384-E07E8C82FD2F}" srcOrd="10" destOrd="0" presId="urn:microsoft.com/office/officeart/2005/8/layout/cycle8"/>
    <dgm:cxn modelId="{98295DEC-4AE3-4F91-895F-2D09A1C69869}" type="presParOf" srcId="{70B91CCC-BE00-475D-AAC2-047A5908B69B}" destId="{B185224D-A26F-4F52-95CB-294DDB2DE77E}" srcOrd="11" destOrd="0" presId="urn:microsoft.com/office/officeart/2005/8/layout/cycle8"/>
    <dgm:cxn modelId="{BC0D585D-59A9-4561-A81F-1FE090B06007}" type="presParOf" srcId="{70B91CCC-BE00-475D-AAC2-047A5908B69B}" destId="{65D742D1-97BF-4255-A71C-85EC0EE99BCC}" srcOrd="12" destOrd="0" presId="urn:microsoft.com/office/officeart/2005/8/layout/cycle8"/>
    <dgm:cxn modelId="{468BE690-CABB-496B-9230-A349F67FBEC5}" type="presParOf" srcId="{70B91CCC-BE00-475D-AAC2-047A5908B69B}" destId="{6716FD75-28FA-4BB2-A9E6-DAF1CD86A48B}" srcOrd="13" destOrd="0" presId="urn:microsoft.com/office/officeart/2005/8/layout/cycle8"/>
    <dgm:cxn modelId="{15518FDF-5A1B-45E2-92FF-8989CBB0B174}" type="presParOf" srcId="{70B91CCC-BE00-475D-AAC2-047A5908B69B}" destId="{457F7667-0B14-476D-A3B0-10E2281352F6}" srcOrd="14" destOrd="0" presId="urn:microsoft.com/office/officeart/2005/8/layout/cycle8"/>
    <dgm:cxn modelId="{EF76B274-3818-4BB7-A96C-9BCB14354B98}" type="presParOf" srcId="{70B91CCC-BE00-475D-AAC2-047A5908B69B}" destId="{6FF4F7B1-034F-4A93-BCE9-2517466FC8CC}" srcOrd="15" destOrd="0" presId="urn:microsoft.com/office/officeart/2005/8/layout/cycle8"/>
    <dgm:cxn modelId="{7C734F49-FFD0-4691-A4E3-D5615260BCCD}" type="presParOf" srcId="{70B91CCC-BE00-475D-AAC2-047A5908B69B}" destId="{E7A4F220-3B31-4DB9-9FFF-741048CB797E}" srcOrd="16" destOrd="0" presId="urn:microsoft.com/office/officeart/2005/8/layout/cycle8"/>
    <dgm:cxn modelId="{7A0180E1-48D2-4ABA-8A72-030A3C236CEF}" type="presParOf" srcId="{70B91CCC-BE00-475D-AAC2-047A5908B69B}" destId="{4D435CB7-B96A-4C5B-A543-4FB90CE7EFD3}" srcOrd="17" destOrd="0" presId="urn:microsoft.com/office/officeart/2005/8/layout/cycle8"/>
    <dgm:cxn modelId="{61FF5AEA-D196-4CBE-AFD7-D58665BDBF92}" type="presParOf" srcId="{70B91CCC-BE00-475D-AAC2-047A5908B69B}" destId="{50DE943E-956B-43A4-A2A6-ED3EF4788068}" srcOrd="18" destOrd="0" presId="urn:microsoft.com/office/officeart/2005/8/layout/cycle8"/>
    <dgm:cxn modelId="{816E33D6-A34C-408D-9133-3A93380B5738}" type="presParOf" srcId="{70B91CCC-BE00-475D-AAC2-047A5908B69B}" destId="{EC9AE7E1-B504-4AA7-8489-B8D12ED50E42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36C52-4E3F-4E03-8959-7B8CCEDF9C3F}">
      <dsp:nvSpPr>
        <dsp:cNvPr id="0" name=""/>
        <dsp:cNvSpPr/>
      </dsp:nvSpPr>
      <dsp:spPr>
        <a:xfrm>
          <a:off x="803640" y="-71998"/>
          <a:ext cx="5245029" cy="4298353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Э-ресурсы по подписке (7)</a:t>
          </a:r>
          <a:endParaRPr lang="ru-RU" sz="2000" b="1" kern="1200" dirty="0"/>
        </a:p>
      </dsp:txBody>
      <dsp:txXfrm>
        <a:off x="3587876" y="818886"/>
        <a:ext cx="1935665" cy="1176930"/>
      </dsp:txXfrm>
    </dsp:sp>
    <dsp:sp modelId="{596B7E31-84C3-41FA-AA5E-01E478E35E56}">
      <dsp:nvSpPr>
        <dsp:cNvPr id="0" name=""/>
        <dsp:cNvSpPr/>
      </dsp:nvSpPr>
      <dsp:spPr>
        <a:xfrm>
          <a:off x="947650" y="226195"/>
          <a:ext cx="4957010" cy="3950275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Национальная подписка (3)</a:t>
          </a:r>
          <a:endParaRPr lang="ru-RU" sz="2000" b="1" kern="1200" dirty="0"/>
        </a:p>
      </dsp:txBody>
      <dsp:txXfrm>
        <a:off x="3578996" y="2276106"/>
        <a:ext cx="1829372" cy="1081623"/>
      </dsp:txXfrm>
    </dsp:sp>
    <dsp:sp modelId="{951CDE52-5D0D-4029-87E8-9287D75BE5BA}">
      <dsp:nvSpPr>
        <dsp:cNvPr id="0" name=""/>
        <dsp:cNvSpPr/>
      </dsp:nvSpPr>
      <dsp:spPr>
        <a:xfrm>
          <a:off x="545830" y="-252190"/>
          <a:ext cx="5512338" cy="4907047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Ресурсы открытого доступа (53)</a:t>
          </a:r>
          <a:endParaRPr lang="ru-RU" sz="2000" b="1" kern="1200" dirty="0"/>
        </a:p>
      </dsp:txBody>
      <dsp:txXfrm>
        <a:off x="1097720" y="2294216"/>
        <a:ext cx="2034315" cy="1343596"/>
      </dsp:txXfrm>
    </dsp:sp>
    <dsp:sp modelId="{65D742D1-97BF-4255-A71C-85EC0EE99BCC}">
      <dsp:nvSpPr>
        <dsp:cNvPr id="0" name=""/>
        <dsp:cNvSpPr/>
      </dsp:nvSpPr>
      <dsp:spPr>
        <a:xfrm>
          <a:off x="1769966" y="528299"/>
          <a:ext cx="3064066" cy="3097757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Тестовый доступ (2)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2076738" y="1170346"/>
        <a:ext cx="1130786" cy="848195"/>
      </dsp:txXfrm>
    </dsp:sp>
    <dsp:sp modelId="{E7A4F220-3B31-4DB9-9FFF-741048CB797E}">
      <dsp:nvSpPr>
        <dsp:cNvPr id="0" name=""/>
        <dsp:cNvSpPr/>
      </dsp:nvSpPr>
      <dsp:spPr>
        <a:xfrm>
          <a:off x="566251" y="-360932"/>
          <a:ext cx="5698452" cy="4869432"/>
        </a:xfrm>
        <a:prstGeom prst="leftCircularArrow">
          <a:avLst>
            <a:gd name="adj1" fmla="val 5085"/>
            <a:gd name="adj2" fmla="val 327528"/>
            <a:gd name="adj3" fmla="val 16527528"/>
            <a:gd name="adj4" fmla="val 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435CB7-B96A-4C5B-A543-4FB90CE7EFD3}">
      <dsp:nvSpPr>
        <dsp:cNvPr id="0" name=""/>
        <dsp:cNvSpPr/>
      </dsp:nvSpPr>
      <dsp:spPr>
        <a:xfrm>
          <a:off x="715199" y="-135465"/>
          <a:ext cx="5405488" cy="4670977"/>
        </a:xfrm>
        <a:prstGeom prst="leftCircularArrow">
          <a:avLst>
            <a:gd name="adj1" fmla="val 5085"/>
            <a:gd name="adj2" fmla="val 327528"/>
            <a:gd name="adj3" fmla="val 327528"/>
            <a:gd name="adj4" fmla="val 54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DE943E-956B-43A4-A2A6-ED3EF4788068}">
      <dsp:nvSpPr>
        <dsp:cNvPr id="0" name=""/>
        <dsp:cNvSpPr/>
      </dsp:nvSpPr>
      <dsp:spPr>
        <a:xfrm>
          <a:off x="349674" y="-533738"/>
          <a:ext cx="5878329" cy="5454530"/>
        </a:xfrm>
        <a:prstGeom prst="leftCircularArrow">
          <a:avLst>
            <a:gd name="adj1" fmla="val 5085"/>
            <a:gd name="adj2" fmla="val 327528"/>
            <a:gd name="adj3" fmla="val 5727528"/>
            <a:gd name="adj4" fmla="val 10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9AE7E1-B504-4AA7-8489-B8D12ED50E42}">
      <dsp:nvSpPr>
        <dsp:cNvPr id="0" name=""/>
        <dsp:cNvSpPr/>
      </dsp:nvSpPr>
      <dsp:spPr>
        <a:xfrm>
          <a:off x="1553959" y="280339"/>
          <a:ext cx="3501196" cy="3598574"/>
        </a:xfrm>
        <a:prstGeom prst="leftCircularArrow">
          <a:avLst>
            <a:gd name="adj1" fmla="val 5085"/>
            <a:gd name="adj2" fmla="val 327528"/>
            <a:gd name="adj3" fmla="val 11127528"/>
            <a:gd name="adj4" fmla="val 162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74" cy="497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11" y="0"/>
            <a:ext cx="2930574" cy="497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5536B-2529-4A43-905F-8CE294BC31E5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322"/>
            <a:ext cx="2930574" cy="497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11" y="9443322"/>
            <a:ext cx="2930574" cy="497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CC104-03AB-481E-854D-270E57AE92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28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29837" cy="497125"/>
          </a:xfrm>
          <a:prstGeom prst="rect">
            <a:avLst/>
          </a:prstGeom>
        </p:spPr>
        <p:txBody>
          <a:bodyPr vert="horz" lIns="91412" tIns="45708" rIns="91412" bIns="45708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4" y="3"/>
            <a:ext cx="2929837" cy="497125"/>
          </a:xfrm>
          <a:prstGeom prst="rect">
            <a:avLst/>
          </a:prstGeom>
        </p:spPr>
        <p:txBody>
          <a:bodyPr vert="horz" lIns="91412" tIns="45708" rIns="91412" bIns="45708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28074E-B2A9-4EB4-ABD2-390244A4FB6F}" type="datetimeFigureOut">
              <a:rPr lang="ru-RU"/>
              <a:pPr>
                <a:defRPr/>
              </a:pPr>
              <a:t>03.09.2020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746125"/>
            <a:ext cx="538003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2" tIns="45708" rIns="91412" bIns="457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6"/>
            <a:ext cx="5408930" cy="4474131"/>
          </a:xfrm>
          <a:prstGeom prst="rect">
            <a:avLst/>
          </a:prstGeom>
        </p:spPr>
        <p:txBody>
          <a:bodyPr vert="horz" lIns="91412" tIns="45708" rIns="91412" bIns="45708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43666"/>
            <a:ext cx="2929837" cy="497125"/>
          </a:xfrm>
          <a:prstGeom prst="rect">
            <a:avLst/>
          </a:prstGeom>
        </p:spPr>
        <p:txBody>
          <a:bodyPr vert="horz" lIns="91412" tIns="45708" rIns="91412" bIns="45708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4" y="9443666"/>
            <a:ext cx="2929837" cy="497125"/>
          </a:xfrm>
          <a:prstGeom prst="rect">
            <a:avLst/>
          </a:prstGeom>
        </p:spPr>
        <p:txBody>
          <a:bodyPr vert="horz" lIns="91412" tIns="45708" rIns="91412" bIns="45708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5FDDE4-B4E1-4783-8576-D19D98AEB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166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0563" y="746125"/>
            <a:ext cx="5380037" cy="37258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kk-K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8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42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03B3B-3C0C-40AB-9EEA-78862D3C32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11612-C45E-4CE4-9814-8EDD488847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8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12A43-7512-4FDB-A0A3-CB7FE6DCBC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73A7-82D5-4443-8743-93161D2C55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50EA-5394-4C78-9FB9-44473B65DD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F9A72-1E89-40FF-8783-71A131428A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68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5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4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2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40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1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57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01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7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1B8B-5874-4E11-95A5-1B9FB88BDC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ABE45-D126-4504-A7D8-9312B96831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18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47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93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9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16EC4-2A81-4E6C-BE57-FE26DF8817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5A486-DFC5-4622-B24B-DCB088B280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6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53CC0-4418-4EB3-82E7-7BC05FF21E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5FB01-E438-4285-A578-E0C31A7A71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B2A7-C098-4986-813E-74C0556372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B9F62-0AB8-475F-9EEE-7B0C4285B8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5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3E05F-6A4E-4D95-A345-4B6E1E37BE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ECC8E-E2BB-41CC-B752-0AE90FAC50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1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3165-B04A-40D3-B64F-CB919AC5AE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2047-EFF5-4DF3-8BD1-DE2DDBA97C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1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B584-EA37-4114-A32E-6846B454BB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48D2-5D72-4ADE-82E5-7990B33EF27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FC512-8301-4715-82B5-C7D0DB21F1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EAA64-9167-4A49-AE8A-4D20F99526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1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7F0D31-4306-45AC-9A59-921B764E2013}" type="datetime1">
              <a:rPr lang="ru-RU" smtClean="0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6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cs typeface="+mn-cs"/>
              </a:rPr>
              <a:t>Отдел стратегического развития и международного сотрудничества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EACFAA-A648-4546-A3B6-187C00A71F30}" type="slidenum">
              <a:rPr lang="ru-RU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92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47" r:id="rId1"/>
    <p:sldLayoutId id="2147492848" r:id="rId2"/>
    <p:sldLayoutId id="2147492849" r:id="rId3"/>
    <p:sldLayoutId id="2147492850" r:id="rId4"/>
    <p:sldLayoutId id="2147492851" r:id="rId5"/>
    <p:sldLayoutId id="2147492852" r:id="rId6"/>
    <p:sldLayoutId id="2147492853" r:id="rId7"/>
    <p:sldLayoutId id="2147492854" r:id="rId8"/>
    <p:sldLayoutId id="2147492855" r:id="rId9"/>
    <p:sldLayoutId id="2147492856" r:id="rId10"/>
    <p:sldLayoutId id="214749285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03.09.2020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8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59" r:id="rId1"/>
    <p:sldLayoutId id="2147492860" r:id="rId2"/>
    <p:sldLayoutId id="2147492861" r:id="rId3"/>
    <p:sldLayoutId id="2147492862" r:id="rId4"/>
    <p:sldLayoutId id="2147492863" r:id="rId5"/>
    <p:sldLayoutId id="2147492864" r:id="rId6"/>
    <p:sldLayoutId id="2147492865" r:id="rId7"/>
    <p:sldLayoutId id="2147492866" r:id="rId8"/>
    <p:sldLayoutId id="2147492867" r:id="rId9"/>
    <p:sldLayoutId id="2147492868" r:id="rId10"/>
    <p:sldLayoutId id="2147492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fmer.ch/Medical_journals/Free_medicalTemplate.htm" TargetMode="External"/><Relationship Id="rId3" Type="http://schemas.openxmlformats.org/officeDocument/2006/relationships/hyperlink" Target="http://europepmc.org/" TargetMode="External"/><Relationship Id="rId7" Type="http://schemas.openxmlformats.org/officeDocument/2006/relationships/hyperlink" Target="http://www.freemedicaljournals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reefullpdf.com/#gsc.tab=0" TargetMode="External"/><Relationship Id="rId5" Type="http://schemas.openxmlformats.org/officeDocument/2006/relationships/hyperlink" Target="http://m.freebooks4doctors.com/" TargetMode="External"/><Relationship Id="rId4" Type="http://schemas.openxmlformats.org/officeDocument/2006/relationships/hyperlink" Target="https://f1000.com/prime/reports/browse" TargetMode="External"/><Relationship Id="rId9" Type="http://schemas.openxmlformats.org/officeDocument/2006/relationships/hyperlink" Target="https://web.archive.org/web/20170206082130/http:/hardinmd.lib.uiowa.edu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yoclinic.org/" TargetMode="External"/><Relationship Id="rId3" Type="http://schemas.openxmlformats.org/officeDocument/2006/relationships/hyperlink" Target="https://www.highwirepress.com/" TargetMode="External"/><Relationship Id="rId7" Type="http://schemas.openxmlformats.org/officeDocument/2006/relationships/hyperlink" Target="https://www.karger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amanetwork.com/" TargetMode="External"/><Relationship Id="rId5" Type="http://schemas.openxmlformats.org/officeDocument/2006/relationships/hyperlink" Target="https://www.intechopen.com/" TargetMode="External"/><Relationship Id="rId4" Type="http://schemas.openxmlformats.org/officeDocument/2006/relationships/hyperlink" Target="https://www.innerbody.com/" TargetMode="External"/><Relationship Id="rId9" Type="http://schemas.openxmlformats.org/officeDocument/2006/relationships/hyperlink" Target="http://www.medknow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ipdatabase.com/" TargetMode="External"/><Relationship Id="rId3" Type="http://schemas.openxmlformats.org/officeDocument/2006/relationships/hyperlink" Target="https://www.nlm.nih.gov/" TargetMode="External"/><Relationship Id="rId7" Type="http://schemas.openxmlformats.org/officeDocument/2006/relationships/hyperlink" Target="https://academic.oup.com/journals/pages/open_acces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apen.org/home" TargetMode="External"/><Relationship Id="rId5" Type="http://schemas.openxmlformats.org/officeDocument/2006/relationships/hyperlink" Target="https://www.nature.com/" TargetMode="External"/><Relationship Id="rId4" Type="http://schemas.openxmlformats.org/officeDocument/2006/relationships/hyperlink" Target="https://www.nap.edu/" TargetMode="External"/><Relationship Id="rId9" Type="http://schemas.openxmlformats.org/officeDocument/2006/relationships/hyperlink" Target="https://authorservices.wiley.com/open-science/open-access/browse-journal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chranelibrary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knurpress.kz/logi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.kz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udmedlib.r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medlib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.lanbook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qmu.kz/ru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qmu.kz/ru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lib.kz/accounts/logi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qmu.kz/ru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qmu.kz/ru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qmu.kz/r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mir.com/" TargetMode="External"/><Relationship Id="rId3" Type="http://schemas.openxmlformats.org/officeDocument/2006/relationships/hyperlink" Target="http://www.antibiotic.ru/index.php" TargetMode="External"/><Relationship Id="rId7" Type="http://schemas.openxmlformats.org/officeDocument/2006/relationships/hyperlink" Target="http://www.medlinks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dinfo.ru/" TargetMode="External"/><Relationship Id="rId5" Type="http://schemas.openxmlformats.org/officeDocument/2006/relationships/hyperlink" Target="https://elibrary.ru/defaultx.asp?" TargetMode="External"/><Relationship Id="rId10" Type="http://schemas.openxmlformats.org/officeDocument/2006/relationships/hyperlink" Target="http://aacrjournals.org/" TargetMode="External"/><Relationship Id="rId4" Type="http://schemas.openxmlformats.org/officeDocument/2006/relationships/hyperlink" Target="http://www.booksmed.com/" TargetMode="External"/><Relationship Id="rId9" Type="http://schemas.openxmlformats.org/officeDocument/2006/relationships/hyperlink" Target="https://www.webmedinfo.r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aj.org/" TargetMode="External"/><Relationship Id="rId3" Type="http://schemas.openxmlformats.org/officeDocument/2006/relationships/hyperlink" Target="https://benthamopen.com/index.php" TargetMode="External"/><Relationship Id="rId7" Type="http://schemas.openxmlformats.org/officeDocument/2006/relationships/hyperlink" Target="https://www.doabooks.org/doab?uiLanguage=e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mjopen.bmj.com/" TargetMode="External"/><Relationship Id="rId5" Type="http://schemas.openxmlformats.org/officeDocument/2006/relationships/hyperlink" Target="https://www.biomedcentral.com/" TargetMode="External"/><Relationship Id="rId4" Type="http://schemas.openxmlformats.org/officeDocument/2006/relationships/hyperlink" Target="https://bestpractice.bmj.com/info/" TargetMode="External"/><Relationship Id="rId9" Type="http://schemas.openxmlformats.org/officeDocument/2006/relationships/hyperlink" Target="https://www.dovepres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257722" y="1071546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4" name="Группа 3"/>
          <p:cNvGrpSpPr/>
          <p:nvPr/>
        </p:nvGrpSpPr>
        <p:grpSpPr>
          <a:xfrm>
            <a:off x="0" y="-10662"/>
            <a:ext cx="9906001" cy="840980"/>
            <a:chOff x="792" y="0"/>
            <a:chExt cx="9906001" cy="84098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792" y="10716"/>
              <a:ext cx="9906001" cy="830264"/>
              <a:chOff x="-1" y="7830"/>
              <a:chExt cx="9906001" cy="83026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0" y="738103"/>
                <a:ext cx="9906000" cy="9999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166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-1" y="7830"/>
                <a:ext cx="9906001" cy="573757"/>
              </a:xfrm>
              <a:prstGeom prst="rect">
                <a:avLst/>
              </a:prstGeom>
              <a:solidFill>
                <a:srgbClr val="1B045C"/>
              </a:solidFill>
              <a:ln>
                <a:solidFill>
                  <a:srgbClr val="240C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 smtClean="0"/>
                  <a:t>         </a:t>
                </a:r>
                <a:r>
                  <a:rPr lang="kk-KZ" sz="2000" b="1" cap="small" dirty="0" smtClean="0"/>
                  <a:t>МЕДИЦИНСКИЙ УНИВЕРСИТЕТ КАРАГАНДЫ</a:t>
                </a:r>
                <a:endParaRPr lang="ru-RU" sz="2000" b="1" cap="small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" y="0"/>
              <a:ext cx="1237491" cy="792482"/>
            </a:xfrm>
            <a:prstGeom prst="rect">
              <a:avLst/>
            </a:prstGeom>
          </p:spPr>
        </p:pic>
      </p:grpSp>
      <p:sp>
        <p:nvSpPr>
          <p:cNvPr id="9" name="Заголовок 8"/>
          <p:cNvSpPr txBox="1">
            <a:spLocks/>
          </p:cNvSpPr>
          <p:nvPr/>
        </p:nvSpPr>
        <p:spPr bwMode="auto">
          <a:xfrm>
            <a:off x="1424608" y="2055355"/>
            <a:ext cx="6768752" cy="210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l">
              <a:buNone/>
            </a:pPr>
            <a:r>
              <a:rPr lang="kk-KZ" b="1" dirty="0" smtClean="0">
                <a:solidFill>
                  <a:srgbClr val="1B045C"/>
                </a:solidFill>
              </a:rPr>
              <a:t>Руководство по работе </a:t>
            </a:r>
          </a:p>
          <a:p>
            <a:pPr marL="0" indent="0" algn="l">
              <a:buNone/>
            </a:pPr>
            <a:r>
              <a:rPr lang="kk-KZ" b="1" dirty="0" smtClean="0">
                <a:solidFill>
                  <a:srgbClr val="1B045C"/>
                </a:solidFill>
              </a:rPr>
              <a:t>с электронными ресурсами библиотеки</a:t>
            </a:r>
            <a:endParaRPr lang="ru-RU" b="1" dirty="0">
              <a:solidFill>
                <a:srgbClr val="1B045C"/>
              </a:solidFill>
            </a:endParaRPr>
          </a:p>
        </p:txBody>
      </p:sp>
      <p:sp>
        <p:nvSpPr>
          <p:cNvPr id="10" name="Подзаголовок 10"/>
          <p:cNvSpPr txBox="1">
            <a:spLocks/>
          </p:cNvSpPr>
          <p:nvPr/>
        </p:nvSpPr>
        <p:spPr bwMode="auto">
          <a:xfrm>
            <a:off x="5313040" y="4393566"/>
            <a:ext cx="41044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600" b="1" dirty="0">
              <a:solidFill>
                <a:srgbClr val="1B045C"/>
              </a:solidFill>
            </a:endParaRPr>
          </a:p>
        </p:txBody>
      </p:sp>
      <p:sp>
        <p:nvSpPr>
          <p:cNvPr id="12" name="Заголовок 8"/>
          <p:cNvSpPr txBox="1">
            <a:spLocks/>
          </p:cNvSpPr>
          <p:nvPr/>
        </p:nvSpPr>
        <p:spPr bwMode="auto">
          <a:xfrm>
            <a:off x="4953000" y="4653136"/>
            <a:ext cx="4680520" cy="162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r">
              <a:buNone/>
            </a:pPr>
            <a:r>
              <a:rPr lang="kk-KZ" sz="2000" b="1" dirty="0" smtClean="0">
                <a:solidFill>
                  <a:srgbClr val="1B045C"/>
                </a:solidFill>
              </a:rPr>
              <a:t>Амирова Яна Олеговна</a:t>
            </a:r>
          </a:p>
          <a:p>
            <a:pPr marL="0" indent="0" algn="r">
              <a:buNone/>
            </a:pPr>
            <a:r>
              <a:rPr lang="kk-KZ" sz="2000" b="1" dirty="0" smtClean="0">
                <a:solidFill>
                  <a:srgbClr val="1B045C"/>
                </a:solidFill>
              </a:rPr>
              <a:t>Директор </a:t>
            </a:r>
          </a:p>
          <a:p>
            <a:pPr marL="0" indent="0" algn="r">
              <a:buNone/>
            </a:pPr>
            <a:r>
              <a:rPr lang="kk-KZ" sz="2000" b="1" dirty="0" smtClean="0">
                <a:solidFill>
                  <a:srgbClr val="1B045C"/>
                </a:solidFill>
              </a:rPr>
              <a:t>библиотечно-издательского центра</a:t>
            </a:r>
            <a:endParaRPr lang="ru-RU" sz="2000" b="1" dirty="0">
              <a:solidFill>
                <a:srgbClr val="1B04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1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95299" y="840980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kk-KZ" sz="2800" b="1" dirty="0">
                <a:solidFill>
                  <a:srgbClr val="1B045C"/>
                </a:solidFill>
              </a:rPr>
              <a:t>Ресурсы открытого доступа </a:t>
            </a:r>
            <a:r>
              <a:rPr lang="kk-KZ" sz="2800" dirty="0">
                <a:solidFill>
                  <a:srgbClr val="1B045C"/>
                </a:solidFill>
              </a:rPr>
              <a:t>(</a:t>
            </a:r>
            <a:r>
              <a:rPr lang="en-US" sz="2800" i="1" dirty="0">
                <a:solidFill>
                  <a:srgbClr val="002060"/>
                </a:solidFill>
              </a:rPr>
              <a:t>Open access</a:t>
            </a:r>
            <a:r>
              <a:rPr lang="kk-KZ" sz="2800" dirty="0">
                <a:solidFill>
                  <a:srgbClr val="1B045C"/>
                </a:solidFill>
              </a:rPr>
              <a:t>)</a:t>
            </a:r>
            <a:endParaRPr lang="ru-RU" sz="2800" dirty="0">
              <a:solidFill>
                <a:srgbClr val="1B045C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690314"/>
              </p:ext>
            </p:extLst>
          </p:nvPr>
        </p:nvGraphicFramePr>
        <p:xfrm>
          <a:off x="495298" y="1556793"/>
          <a:ext cx="9066213" cy="4497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478"/>
                <a:gridCol w="6624735"/>
              </a:tblGrid>
              <a:tr h="338059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</a:tr>
              <a:tr h="760633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fr-FR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Europe </a:t>
                      </a:r>
                      <a:r>
                        <a:rPr lang="fr-FR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PubMed</a:t>
                      </a:r>
                      <a:r>
                        <a:rPr lang="fr-FR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 Central (Europe PMC)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Англоязычная текстовая база данных медицинских и биологических публикаций.</a:t>
                      </a:r>
                      <a:endParaRPr lang="ru-RU" sz="16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F1000PrimeReports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Журнал открытого доступа в области медицины и биологии.</a:t>
                      </a:r>
                      <a:endParaRPr lang="ru-RU" sz="16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FreeBooks4Doctors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Подборка ссылок на полнотекстовые версии медицинских книг и пособий.</a:t>
                      </a:r>
                      <a:endParaRPr lang="ru-RU" sz="1600" dirty="0"/>
                    </a:p>
                  </a:txBody>
                  <a:tcPr/>
                </a:tc>
              </a:tr>
              <a:tr h="671378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FreeFullPdf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Научные публикации в свободном доступе.</a:t>
                      </a:r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FreeMedicalJournals</a:t>
                      </a:r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1400 журналов по медицине с бесплатным доступом после 1-6 месяцев или 1-2 лет после публикации.</a:t>
                      </a:r>
                      <a:endParaRPr lang="ru-RU" sz="16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Geneva Foundation Free Medical Journals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Бесплатные медицинские журналы.</a:t>
                      </a:r>
                      <a:endParaRPr lang="ru-RU" sz="16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Hardin MD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Глобальная медицинская поисковая система.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299" y="840980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kk-KZ" sz="2800" b="1" dirty="0">
                <a:solidFill>
                  <a:srgbClr val="1B045C"/>
                </a:solidFill>
              </a:rPr>
              <a:t>Ресурсы открытого доступа </a:t>
            </a:r>
            <a:r>
              <a:rPr lang="kk-KZ" sz="2800" dirty="0">
                <a:solidFill>
                  <a:srgbClr val="1B045C"/>
                </a:solidFill>
              </a:rPr>
              <a:t>(</a:t>
            </a:r>
            <a:r>
              <a:rPr lang="en-US" sz="2800" i="1" dirty="0">
                <a:solidFill>
                  <a:srgbClr val="002060"/>
                </a:solidFill>
              </a:rPr>
              <a:t>Open access</a:t>
            </a:r>
            <a:r>
              <a:rPr lang="kk-KZ" sz="2800" dirty="0">
                <a:solidFill>
                  <a:srgbClr val="1B045C"/>
                </a:solidFill>
              </a:rPr>
              <a:t>)</a:t>
            </a:r>
            <a:endParaRPr lang="ru-RU" sz="2800" dirty="0">
              <a:solidFill>
                <a:srgbClr val="1B045C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680339"/>
              </p:ext>
            </p:extLst>
          </p:nvPr>
        </p:nvGraphicFramePr>
        <p:xfrm>
          <a:off x="495298" y="1556793"/>
          <a:ext cx="9066213" cy="452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534"/>
                <a:gridCol w="6120679"/>
              </a:tblGrid>
              <a:tr h="338059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</a:tr>
              <a:tr h="760633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HighWirePress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Журналы по биологии, физике, медицине и социальным наукам.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HighWire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является крупнейшим архивом бесплатных полнотекстовых журналов и хранилищем бесплатных полнотекстовых научных статей.</a:t>
                      </a:r>
                      <a:endParaRPr lang="ru-RU" sz="12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Innerbody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Анатомия человека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on-line.</a:t>
                      </a:r>
                      <a:endParaRPr lang="ru-RU" sz="14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İntechOpen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Электронная база данных открытого доступа от издательства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İntechOpen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которая содержит 2570 книг.</a:t>
                      </a:r>
                      <a:endParaRPr lang="ru-RU" sz="1400" dirty="0"/>
                    </a:p>
                  </a:txBody>
                  <a:tcPr/>
                </a:tc>
              </a:tr>
              <a:tr h="671378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JAMANetwork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Полнотекстовая база данных медицинских журналов.</a:t>
                      </a:r>
                      <a:endParaRPr lang="ru-RU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KargerOpenAccessJournals</a:t>
                      </a:r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Коллекция полных текстов журналов по медицине.</a:t>
                      </a:r>
                      <a:endParaRPr lang="ru-RU" sz="14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Mayo Clinic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Веб-ресурс одного из крупнейших частных медицинских и научно-исследовательских центров мира.</a:t>
                      </a:r>
                      <a:endParaRPr lang="ru-RU" sz="14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MedkowPublisher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Крупнейшее издательство открытого доступа.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6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95299" y="840980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kk-KZ" sz="2800" b="1" dirty="0">
                <a:solidFill>
                  <a:srgbClr val="1B045C"/>
                </a:solidFill>
              </a:rPr>
              <a:t>Ресурсы открытого доступа </a:t>
            </a:r>
            <a:r>
              <a:rPr lang="kk-KZ" sz="2800" dirty="0">
                <a:solidFill>
                  <a:srgbClr val="1B045C"/>
                </a:solidFill>
              </a:rPr>
              <a:t>(</a:t>
            </a:r>
            <a:r>
              <a:rPr lang="en-US" sz="2800" i="1" dirty="0">
                <a:solidFill>
                  <a:srgbClr val="002060"/>
                </a:solidFill>
              </a:rPr>
              <a:t>Open access</a:t>
            </a:r>
            <a:r>
              <a:rPr lang="kk-KZ" sz="2800" dirty="0">
                <a:solidFill>
                  <a:srgbClr val="1B045C"/>
                </a:solidFill>
              </a:rPr>
              <a:t>)</a:t>
            </a:r>
            <a:endParaRPr lang="ru-RU" sz="2800" dirty="0">
              <a:solidFill>
                <a:srgbClr val="1B045C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97704"/>
              </p:ext>
            </p:extLst>
          </p:nvPr>
        </p:nvGraphicFramePr>
        <p:xfrm>
          <a:off x="495298" y="1556793"/>
          <a:ext cx="9066213" cy="4998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534"/>
                <a:gridCol w="6120679"/>
              </a:tblGrid>
              <a:tr h="338059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</a:tr>
              <a:tr h="760633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MedLinePlus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База данных Национальной медицинской библиотеки США.</a:t>
                      </a:r>
                      <a:endParaRPr lang="ru-RU" sz="16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NationalAcademiesPress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Одно из ведущих академических издательств. Обеспечивает бесплатный полнотекстовый доступ ко всем изданным книгам, после регистрации.</a:t>
                      </a:r>
                      <a:endParaRPr lang="ru-RU" sz="16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NaturePublishingGroup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Международная издательская компания, публикующая научные журналы. Свободный доступ к ряду текущих журналов издательства и архивов.</a:t>
                      </a:r>
                      <a:endParaRPr lang="ru-RU" sz="1600" dirty="0"/>
                    </a:p>
                  </a:txBody>
                  <a:tcPr/>
                </a:tc>
              </a:tr>
              <a:tr h="671378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Oapen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Электронная база данных открытого доступа, которая содержит 2600 книг.</a:t>
                      </a:r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OxfordJournals</a:t>
                      </a:r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Коллекция научных журналов по различным предметам.</a:t>
                      </a:r>
                      <a:endParaRPr lang="ru-RU" sz="16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TripDatabase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База данных по доказательной медицине.</a:t>
                      </a:r>
                      <a:endParaRPr lang="ru-RU" sz="16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Wiley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Рецензируемые журналы в открытом доступе по различным научным областям.</a:t>
                      </a:r>
                      <a:r>
                        <a:rPr lang="ru-RU" sz="1600" dirty="0" smtClean="0"/>
                        <a:t/>
                      </a:r>
                      <a:br>
                        <a:rPr lang="ru-RU" sz="1600" dirty="0" smtClean="0"/>
                      </a:b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0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Объект 3"/>
          <p:cNvSpPr>
            <a:spLocks noGrp="1"/>
          </p:cNvSpPr>
          <p:nvPr>
            <p:ph idx="1"/>
          </p:nvPr>
        </p:nvSpPr>
        <p:spPr>
          <a:xfrm>
            <a:off x="622283" y="1844824"/>
            <a:ext cx="8915400" cy="4392488"/>
          </a:xfrm>
        </p:spPr>
        <p:txBody>
          <a:bodyPr/>
          <a:lstStyle/>
          <a:p>
            <a:r>
              <a:rPr lang="ru-RU" dirty="0" smtClean="0"/>
              <a:t>                     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sz="2800" b="1" dirty="0" smtClean="0">
                <a:solidFill>
                  <a:srgbClr val="1B045C"/>
                </a:solidFill>
              </a:rPr>
              <a:t>Национальная подписка</a:t>
            </a:r>
            <a:endParaRPr lang="ru-RU" sz="2800" b="1" dirty="0">
              <a:solidFill>
                <a:srgbClr val="1B045C"/>
              </a:solidFill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 bwMode="auto">
          <a:xfrm>
            <a:off x="3043806" y="1844824"/>
            <a:ext cx="636689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solidFill>
                  <a:srgbClr val="002060"/>
                </a:solidFill>
              </a:rPr>
              <a:t>Мультидисциплинарная аналитическая реферативная база журнальных статей, научных конференций и монографий. Она включает в себя индекс цитирования (</a:t>
            </a:r>
            <a:r>
              <a:rPr lang="ru-RU" sz="1800" dirty="0" err="1">
                <a:solidFill>
                  <a:srgbClr val="002060"/>
                </a:solidFill>
              </a:rPr>
              <a:t>Citation</a:t>
            </a:r>
            <a:r>
              <a:rPr lang="ru-RU" sz="1800" dirty="0">
                <a:solidFill>
                  <a:srgbClr val="002060"/>
                </a:solidFill>
              </a:rPr>
              <a:t> </a:t>
            </a:r>
            <a:r>
              <a:rPr lang="ru-RU" sz="1800" dirty="0" err="1">
                <a:solidFill>
                  <a:srgbClr val="002060"/>
                </a:solidFill>
              </a:rPr>
              <a:t>Index</a:t>
            </a:r>
            <a:r>
              <a:rPr lang="ru-RU" sz="1800" dirty="0">
                <a:solidFill>
                  <a:srgbClr val="002060"/>
                </a:solidFill>
              </a:rPr>
              <a:t>), разработанный Ю. </a:t>
            </a:r>
            <a:r>
              <a:rPr lang="ru-RU" sz="1800" dirty="0" err="1">
                <a:solidFill>
                  <a:srgbClr val="002060"/>
                </a:solidFill>
              </a:rPr>
              <a:t>Гарфилдом</a:t>
            </a:r>
            <a:r>
              <a:rPr lang="ru-RU" sz="1800" dirty="0">
                <a:solidFill>
                  <a:srgbClr val="002060"/>
                </a:solidFill>
              </a:rPr>
              <a:t>. Платформа обладает встроенными возможностями поиска, анализа и управления библиографической информацией. Разрабатывается и предоставляется по подписке компанией </a:t>
            </a:r>
            <a:r>
              <a:rPr lang="ru-RU" sz="1800" dirty="0" smtClean="0">
                <a:solidFill>
                  <a:srgbClr val="002060"/>
                </a:solidFill>
              </a:rPr>
              <a:t>Clarivate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Analytics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endParaRPr lang="en-US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kk-KZ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kk-KZ" sz="2000" b="1" dirty="0" smtClean="0">
                <a:solidFill>
                  <a:srgbClr val="002060"/>
                </a:solidFill>
              </a:rPr>
              <a:t>Удаленный доступ к </a:t>
            </a:r>
            <a:r>
              <a:rPr lang="en-US" sz="2000" b="1" dirty="0" smtClean="0">
                <a:solidFill>
                  <a:srgbClr val="002060"/>
                </a:solidFill>
              </a:rPr>
              <a:t>Web of Science</a:t>
            </a:r>
            <a:r>
              <a:rPr lang="ru-RU" sz="2000" b="1" dirty="0" smtClean="0">
                <a:solidFill>
                  <a:srgbClr val="002060"/>
                </a:solidFill>
              </a:rPr>
              <a:t>: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В течении полугода, после регистрации;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Создание нового аккаунта для удаленного доступа возможно только из организации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VPN организации -вы сможете пользоваться </a:t>
            </a:r>
            <a:r>
              <a:rPr lang="ru-RU" sz="1800" dirty="0" err="1">
                <a:solidFill>
                  <a:srgbClr val="002060"/>
                </a:solidFill>
              </a:rPr>
              <a:t>Web</a:t>
            </a:r>
            <a:r>
              <a:rPr lang="ru-RU" sz="1800" dirty="0">
                <a:solidFill>
                  <a:srgbClr val="002060"/>
                </a:solidFill>
              </a:rPr>
              <a:t> </a:t>
            </a:r>
            <a:r>
              <a:rPr lang="ru-RU" sz="1800" dirty="0" err="1">
                <a:solidFill>
                  <a:srgbClr val="002060"/>
                </a:solidFill>
              </a:rPr>
              <a:t>of</a:t>
            </a:r>
            <a:r>
              <a:rPr lang="ru-RU" sz="1800" dirty="0">
                <a:solidFill>
                  <a:srgbClr val="002060"/>
                </a:solidFill>
              </a:rPr>
              <a:t> </a:t>
            </a:r>
            <a:r>
              <a:rPr lang="ru-RU" sz="1800" dirty="0" err="1">
                <a:solidFill>
                  <a:srgbClr val="002060"/>
                </a:solidFill>
              </a:rPr>
              <a:t>Science</a:t>
            </a:r>
            <a:r>
              <a:rPr lang="ru-RU" sz="1800" dirty="0">
                <a:solidFill>
                  <a:srgbClr val="002060"/>
                </a:solidFill>
              </a:rPr>
              <a:t> так же, как и находясь внутри сети учреждения.</a:t>
            </a:r>
            <a:endParaRPr lang="en-US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1800" dirty="0" smtClean="0">
              <a:solidFill>
                <a:srgbClr val="00206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65" y="1844824"/>
            <a:ext cx="2360712" cy="15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Объект 3"/>
          <p:cNvSpPr>
            <a:spLocks noGrp="1"/>
          </p:cNvSpPr>
          <p:nvPr>
            <p:ph idx="1"/>
          </p:nvPr>
        </p:nvSpPr>
        <p:spPr>
          <a:xfrm>
            <a:off x="622283" y="1844824"/>
            <a:ext cx="8915400" cy="4392488"/>
          </a:xfrm>
        </p:spPr>
        <p:txBody>
          <a:bodyPr/>
          <a:lstStyle/>
          <a:p>
            <a:r>
              <a:rPr lang="ru-RU" dirty="0" smtClean="0"/>
              <a:t>                     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sz="2800" b="1" dirty="0" smtClean="0">
                <a:solidFill>
                  <a:srgbClr val="1B045C"/>
                </a:solidFill>
              </a:rPr>
              <a:t>Национальная подписка</a:t>
            </a:r>
            <a:endParaRPr lang="ru-RU" sz="2800" b="1" dirty="0">
              <a:solidFill>
                <a:srgbClr val="1B045C"/>
              </a:solidFill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 bwMode="auto">
          <a:xfrm>
            <a:off x="3018415" y="1700808"/>
            <a:ext cx="636689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Scopus -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база данных, содержащая аннотации и информацию о цитируемости рецензируемой научной литературы со встроенными библиометрическими инструментами отслеживания, анализа и визуализации данных.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Science Direct - </a:t>
            </a:r>
            <a:r>
              <a:rPr lang="ru-RU" sz="2000" dirty="0">
                <a:solidFill>
                  <a:srgbClr val="002060"/>
                </a:solidFill>
              </a:rPr>
              <a:t>Информационная платформа издательства Elsevier, предоставляющая доступ к 13 млн. публикаций, размещаемых в 2500 научных журналах и 33 тыс. книг.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kk-KZ" sz="2000" b="1" dirty="0">
                <a:solidFill>
                  <a:srgbClr val="002060"/>
                </a:solidFill>
              </a:rPr>
              <a:t>Удаленный доступ к </a:t>
            </a:r>
            <a:r>
              <a:rPr lang="en-US" sz="2000" b="1" dirty="0" smtClean="0">
                <a:solidFill>
                  <a:srgbClr val="002060"/>
                </a:solidFill>
              </a:rPr>
              <a:t>Scopus, Science Direct</a:t>
            </a:r>
            <a:r>
              <a:rPr lang="ru-RU" sz="2000" b="1" dirty="0" smtClean="0">
                <a:solidFill>
                  <a:srgbClr val="002060"/>
                </a:solidFill>
              </a:rPr>
              <a:t>: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При регистрации в диапазоне </a:t>
            </a:r>
            <a:r>
              <a:rPr lang="en-US" sz="2000" dirty="0" smtClean="0">
                <a:solidFill>
                  <a:srgbClr val="002060"/>
                </a:solidFill>
              </a:rPr>
              <a:t>IP-</a:t>
            </a:r>
            <a:r>
              <a:rPr lang="ru-RU" sz="2000" dirty="0" smtClean="0">
                <a:solidFill>
                  <a:srgbClr val="002060"/>
                </a:solidFill>
              </a:rPr>
              <a:t>адресов университета, необходимо обратиться к </a:t>
            </a:r>
            <a:r>
              <a:rPr lang="ru-RU" sz="2000" dirty="0" smtClean="0">
                <a:solidFill>
                  <a:srgbClr val="002060"/>
                </a:solidFill>
              </a:rPr>
              <a:t>адмистратору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библиотекарю </a:t>
            </a:r>
            <a:r>
              <a:rPr lang="ru-RU" sz="2000" dirty="0" smtClean="0">
                <a:solidFill>
                  <a:srgbClr val="002060"/>
                </a:solidFill>
              </a:rPr>
              <a:t>с заявкой на получение удаленного доступа.</a:t>
            </a:r>
          </a:p>
          <a:p>
            <a:pPr marL="0" indent="0" algn="just">
              <a:buNone/>
            </a:pPr>
            <a:endParaRPr lang="ru-RU" sz="2000" dirty="0" smtClean="0">
              <a:solidFill>
                <a:srgbClr val="00206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9" y="1700808"/>
            <a:ext cx="2396132" cy="94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75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l">
              <a:buNone/>
            </a:pPr>
            <a:r>
              <a:rPr lang="kk-KZ" sz="2800" b="1" dirty="0">
                <a:solidFill>
                  <a:srgbClr val="1B045C"/>
                </a:solidFill>
              </a:rPr>
              <a:t>Э-ресурсы по подписке </a:t>
            </a:r>
            <a:r>
              <a:rPr lang="kk-KZ" sz="2800" b="1" dirty="0" smtClean="0">
                <a:solidFill>
                  <a:srgbClr val="1B045C"/>
                </a:solidFill>
              </a:rPr>
              <a:t>библиотеки </a:t>
            </a:r>
            <a:r>
              <a:rPr lang="kk-KZ" sz="2800" b="1" dirty="0">
                <a:solidFill>
                  <a:srgbClr val="1B045C"/>
                </a:solidFill>
              </a:rPr>
              <a:t>НАО «МУК»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892904"/>
              </p:ext>
            </p:extLst>
          </p:nvPr>
        </p:nvGraphicFramePr>
        <p:xfrm>
          <a:off x="776536" y="2056580"/>
          <a:ext cx="8634161" cy="377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  <a:gridCol w="5321793"/>
              </a:tblGrid>
              <a:tr h="57667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Наименование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Описание</a:t>
                      </a:r>
                      <a:endParaRPr lang="ru-RU" sz="2000" dirty="0"/>
                    </a:p>
                  </a:txBody>
                  <a:tcPr/>
                </a:tc>
              </a:tr>
              <a:tr h="576674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CochraneLibrary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Коллекция баз данных, содержащих различные независимые, высококачественные обзоры и наблюдения, созданные для поддержки экспертов в области медицины и медицинских исследований.</a:t>
                      </a:r>
                      <a:endParaRPr lang="ru-RU" dirty="0"/>
                    </a:p>
                  </a:txBody>
                  <a:tcPr/>
                </a:tc>
              </a:tr>
              <a:tr h="576674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AKNURPRESS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Цифровая библиотека «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Аknurpress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содержит более 1000 наименований учебников и учебных пособий для высших учебных заведений Республики Казахстан, которые соответствуют учебным дисциплинам. Учебники и учебные пособия представлены на казахском, русском и английском языках.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795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l">
              <a:buNone/>
            </a:pPr>
            <a:r>
              <a:rPr lang="kk-KZ" sz="2800" b="1" dirty="0">
                <a:solidFill>
                  <a:srgbClr val="1B045C"/>
                </a:solidFill>
              </a:rPr>
              <a:t>Э-ресурсы по подписке </a:t>
            </a:r>
            <a:r>
              <a:rPr lang="kk-KZ" sz="2800" b="1" dirty="0" smtClean="0">
                <a:solidFill>
                  <a:srgbClr val="1B045C"/>
                </a:solidFill>
              </a:rPr>
              <a:t>библиотеки </a:t>
            </a:r>
            <a:r>
              <a:rPr lang="kk-KZ" sz="2800" b="1" dirty="0">
                <a:solidFill>
                  <a:srgbClr val="1B045C"/>
                </a:solidFill>
              </a:rPr>
              <a:t>НАО «МУК»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773555"/>
              </p:ext>
            </p:extLst>
          </p:nvPr>
        </p:nvGraphicFramePr>
        <p:xfrm>
          <a:off x="776536" y="2056580"/>
          <a:ext cx="8634161" cy="4325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  <a:gridCol w="5321793"/>
              </a:tblGrid>
              <a:tr h="57667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Наименование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Описание</a:t>
                      </a:r>
                      <a:endParaRPr lang="ru-RU" sz="2000" dirty="0"/>
                    </a:p>
                  </a:txBody>
                  <a:tcPr/>
                </a:tc>
              </a:tr>
              <a:tr h="576674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Электронные книги издательства «Эпиграф»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Электронная библиотека представляет собой собрание из 1000 наименований учебников и учебных пособий по медицине и смежным наукам для высших учебных заведений Республики Казахстан. Представлены учебники и учебные пособия на 3-х языках: казахском, русском и английском</a:t>
                      </a:r>
                      <a:endParaRPr lang="ru-RU" dirty="0"/>
                    </a:p>
                  </a:txBody>
                  <a:tcPr/>
                </a:tc>
              </a:tr>
              <a:tr h="576674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Консультант студента для медицинского вуза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Полнотекстовая база данных, включающая учебники и учебные пособия, руководства, атласы, монографии, курсы лекций, практикумы. База данных содержит периодические издания, имеет дополнительные мультимедийные средства - видеоматериалы, интерактивные приложения.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11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l">
              <a:buNone/>
            </a:pPr>
            <a:r>
              <a:rPr lang="kk-KZ" sz="2800" b="1" dirty="0">
                <a:solidFill>
                  <a:srgbClr val="1B045C"/>
                </a:solidFill>
              </a:rPr>
              <a:t>Э-ресурсы по подписке </a:t>
            </a:r>
            <a:r>
              <a:rPr lang="kk-KZ" sz="2800" b="1" dirty="0" smtClean="0">
                <a:solidFill>
                  <a:srgbClr val="1B045C"/>
                </a:solidFill>
              </a:rPr>
              <a:t>библиотеки </a:t>
            </a:r>
            <a:r>
              <a:rPr lang="kk-KZ" sz="2800" b="1" dirty="0">
                <a:solidFill>
                  <a:srgbClr val="1B045C"/>
                </a:solidFill>
              </a:rPr>
              <a:t>НАО «МУК»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403281"/>
              </p:ext>
            </p:extLst>
          </p:nvPr>
        </p:nvGraphicFramePr>
        <p:xfrm>
          <a:off x="776536" y="2056580"/>
          <a:ext cx="8634161" cy="4325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  <a:gridCol w="5321793"/>
              </a:tblGrid>
              <a:tr h="57667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Наименование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Описание</a:t>
                      </a:r>
                      <a:endParaRPr lang="ru-RU" sz="2000" dirty="0"/>
                    </a:p>
                  </a:txBody>
                  <a:tcPr/>
                </a:tc>
              </a:tr>
              <a:tr h="576674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Консультант врача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Электронная медицинская информационно-образовательная система. Материалы, размещенные в «Консультанте врача», разработаны ведущими российскими специалистами на основании современных научных знаний (доказательной медицины). Все материалы прошли обязательное независимое рецензирование.</a:t>
                      </a:r>
                      <a:endParaRPr lang="ru-RU" dirty="0"/>
                    </a:p>
                  </a:txBody>
                  <a:tcPr/>
                </a:tc>
              </a:tr>
              <a:tr h="576674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ЭБС «Лань»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Крупнейшая политематическая база данных, включающая в себя контент сотен издательств научной и учебной литературы, а также научной периодики. Электронно-библиотечная система издательства «Лань» позволяет не только читать, но и копировать или распечатывать отрывки из книг.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1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1B045C"/>
                </a:solidFill>
              </a:rPr>
              <a:t>Cochrane Library</a:t>
            </a:r>
            <a:endParaRPr lang="kk-KZ" sz="2800" b="1" dirty="0">
              <a:solidFill>
                <a:srgbClr val="1B045C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8016" t="20331" r="19469" b="13730"/>
          <a:stretch/>
        </p:blipFill>
        <p:spPr>
          <a:xfrm>
            <a:off x="776536" y="1844824"/>
            <a:ext cx="7488832" cy="444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06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solidFill>
                  <a:srgbClr val="1B045C"/>
                </a:solidFill>
              </a:rPr>
              <a:t>Удаленный доступ к </a:t>
            </a:r>
            <a:r>
              <a:rPr lang="en-US" sz="2800" b="1" dirty="0" smtClean="0">
                <a:solidFill>
                  <a:srgbClr val="1B045C"/>
                </a:solidFill>
              </a:rPr>
              <a:t>Cochrane Library</a:t>
            </a:r>
            <a:endParaRPr lang="kk-KZ" sz="2800" b="1" dirty="0">
              <a:solidFill>
                <a:srgbClr val="1B045C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152" t="20095" r="28257" b="9576"/>
          <a:stretch/>
        </p:blipFill>
        <p:spPr>
          <a:xfrm>
            <a:off x="1352601" y="1844824"/>
            <a:ext cx="7840054" cy="4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631809" y="2055388"/>
            <a:ext cx="8497655" cy="324582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endParaRPr lang="ru-RU" sz="1800" b="1" dirty="0" smtClean="0">
              <a:solidFill>
                <a:srgbClr val="1B045C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solidFill>
                <a:srgbClr val="1B045C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 smtClean="0">
              <a:solidFill>
                <a:srgbClr val="1B045C"/>
              </a:solidFill>
            </a:endParaRPr>
          </a:p>
          <a:p>
            <a:pPr marL="0" indent="0" algn="just">
              <a:buNone/>
            </a:pPr>
            <a:endParaRPr lang="ru-RU" sz="1800" b="1" dirty="0" smtClean="0">
              <a:solidFill>
                <a:srgbClr val="1B045C"/>
              </a:solidFill>
            </a:endParaRPr>
          </a:p>
          <a:p>
            <a:pPr marL="0" indent="0" algn="just">
              <a:buNone/>
            </a:pPr>
            <a:endParaRPr lang="ru-RU" sz="1800" b="1" dirty="0">
              <a:solidFill>
                <a:srgbClr val="1B045C"/>
              </a:solidFill>
            </a:endParaRP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endParaRPr lang="ru-RU" sz="2800" dirty="0"/>
          </a:p>
        </p:txBody>
      </p:sp>
      <p:pic>
        <p:nvPicPr>
          <p:cNvPr id="14" name="Рисунок 1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257722" y="1071546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0" y="54"/>
            <a:ext cx="9906001" cy="830264"/>
            <a:chOff x="-1" y="7830"/>
            <a:chExt cx="9906001" cy="83026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        </a:t>
              </a:r>
              <a:r>
                <a:rPr lang="kk-KZ" sz="2000" b="1" cap="small" dirty="0" smtClean="0"/>
                <a:t>МЕДИЦИНСКИЙ УНИВЕРСИТЕТ КАРАГАНДЫ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0" name="Заголовок 8"/>
          <p:cNvSpPr txBox="1">
            <a:spLocks/>
          </p:cNvSpPr>
          <p:nvPr/>
        </p:nvSpPr>
        <p:spPr bwMode="auto">
          <a:xfrm>
            <a:off x="631809" y="830318"/>
            <a:ext cx="2539361" cy="93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l">
              <a:buNone/>
            </a:pPr>
            <a:r>
              <a:rPr lang="kk-KZ" sz="2800" b="1" dirty="0" smtClean="0">
                <a:solidFill>
                  <a:srgbClr val="1B045C"/>
                </a:solidFill>
              </a:rPr>
              <a:t>Содержание</a:t>
            </a:r>
            <a:endParaRPr lang="ru-RU" sz="2800" b="1" dirty="0">
              <a:solidFill>
                <a:srgbClr val="1B045C"/>
              </a:solidFill>
            </a:endParaRPr>
          </a:p>
        </p:txBody>
      </p:sp>
      <p:sp>
        <p:nvSpPr>
          <p:cNvPr id="21" name="Заголовок 8"/>
          <p:cNvSpPr txBox="1">
            <a:spLocks/>
          </p:cNvSpPr>
          <p:nvPr/>
        </p:nvSpPr>
        <p:spPr bwMode="auto">
          <a:xfrm>
            <a:off x="1640632" y="1071545"/>
            <a:ext cx="8114745" cy="561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l">
              <a:buNone/>
            </a:pPr>
            <a:r>
              <a:rPr lang="kk-KZ" sz="2800" dirty="0" smtClean="0">
                <a:solidFill>
                  <a:srgbClr val="1B045C"/>
                </a:solidFill>
              </a:rPr>
              <a:t>                                   1. Виды электронных документов</a:t>
            </a:r>
          </a:p>
          <a:p>
            <a:pPr marL="0" indent="0" algn="l">
              <a:buNone/>
            </a:pPr>
            <a:endParaRPr lang="kk-KZ" sz="2800" dirty="0" smtClean="0">
              <a:solidFill>
                <a:srgbClr val="1B045C"/>
              </a:solidFill>
            </a:endParaRPr>
          </a:p>
          <a:p>
            <a:pPr marL="0" indent="0" algn="l">
              <a:buNone/>
            </a:pPr>
            <a:endParaRPr lang="kk-KZ" sz="2800" dirty="0">
              <a:solidFill>
                <a:srgbClr val="1B045C"/>
              </a:solidFill>
            </a:endParaRPr>
          </a:p>
          <a:p>
            <a:pPr marL="0" indent="0" algn="l">
              <a:buNone/>
            </a:pPr>
            <a:r>
              <a:rPr lang="kk-KZ" sz="2800" dirty="0" smtClean="0">
                <a:solidFill>
                  <a:srgbClr val="1B045C"/>
                </a:solidFill>
              </a:rPr>
              <a:t>                                   2. Тестовый доступ</a:t>
            </a:r>
          </a:p>
          <a:p>
            <a:pPr marL="0" indent="0" algn="l">
              <a:buNone/>
            </a:pPr>
            <a:endParaRPr lang="kk-KZ" sz="2800" dirty="0" smtClean="0">
              <a:solidFill>
                <a:srgbClr val="1B045C"/>
              </a:solidFill>
            </a:endParaRPr>
          </a:p>
          <a:p>
            <a:pPr marL="0" indent="0" algn="l">
              <a:buNone/>
            </a:pPr>
            <a:endParaRPr lang="kk-KZ" sz="2800" dirty="0">
              <a:solidFill>
                <a:srgbClr val="1B045C"/>
              </a:solidFill>
            </a:endParaRPr>
          </a:p>
          <a:p>
            <a:pPr marL="0" indent="0" algn="l">
              <a:buNone/>
            </a:pPr>
            <a:r>
              <a:rPr lang="kk-KZ" sz="2800" dirty="0" smtClean="0">
                <a:solidFill>
                  <a:srgbClr val="1B045C"/>
                </a:solidFill>
              </a:rPr>
              <a:t>                                   3. Ресурсы открытого доступа</a:t>
            </a:r>
          </a:p>
          <a:p>
            <a:pPr marL="0" indent="0" algn="l">
              <a:buNone/>
            </a:pPr>
            <a:endParaRPr lang="kk-KZ" sz="2800" dirty="0" smtClean="0">
              <a:solidFill>
                <a:srgbClr val="1B045C"/>
              </a:solidFill>
            </a:endParaRPr>
          </a:p>
          <a:p>
            <a:pPr marL="0" indent="0" algn="l">
              <a:buNone/>
            </a:pPr>
            <a:endParaRPr lang="kk-KZ" sz="2800" dirty="0">
              <a:solidFill>
                <a:srgbClr val="1B045C"/>
              </a:solidFill>
            </a:endParaRPr>
          </a:p>
          <a:p>
            <a:pPr marL="0" indent="0" algn="l">
              <a:buNone/>
            </a:pPr>
            <a:r>
              <a:rPr lang="kk-KZ" sz="2800" dirty="0" smtClean="0">
                <a:solidFill>
                  <a:srgbClr val="1B045C"/>
                </a:solidFill>
              </a:rPr>
              <a:t>                                   4. Национальная подписка</a:t>
            </a:r>
          </a:p>
          <a:p>
            <a:pPr marL="0" indent="0" algn="l">
              <a:buNone/>
            </a:pPr>
            <a:endParaRPr lang="kk-KZ" sz="2800" dirty="0" smtClean="0">
              <a:solidFill>
                <a:srgbClr val="1B045C"/>
              </a:solidFill>
            </a:endParaRPr>
          </a:p>
          <a:p>
            <a:pPr marL="0" indent="0" algn="l">
              <a:buNone/>
            </a:pPr>
            <a:endParaRPr lang="kk-KZ" sz="2800" dirty="0">
              <a:solidFill>
                <a:srgbClr val="1B045C"/>
              </a:solidFill>
            </a:endParaRPr>
          </a:p>
          <a:p>
            <a:pPr marL="0" indent="0" algn="l">
              <a:buNone/>
            </a:pPr>
            <a:r>
              <a:rPr lang="kk-KZ" sz="2800" dirty="0" smtClean="0">
                <a:solidFill>
                  <a:srgbClr val="1B045C"/>
                </a:solidFill>
              </a:rPr>
              <a:t>                                     5. Э-ресурсы по подписке </a:t>
            </a:r>
          </a:p>
          <a:p>
            <a:pPr marL="0" indent="0" algn="l">
              <a:buNone/>
            </a:pPr>
            <a:r>
              <a:rPr lang="kk-KZ" sz="2800" dirty="0" smtClean="0">
                <a:solidFill>
                  <a:srgbClr val="1B045C"/>
                </a:solidFill>
              </a:rPr>
              <a:t>                                     библиотеки НАО «МУК»</a:t>
            </a:r>
          </a:p>
          <a:p>
            <a:pPr marL="0" indent="0" algn="l">
              <a:buNone/>
            </a:pPr>
            <a:endParaRPr lang="ru-RU" sz="2800" dirty="0">
              <a:solidFill>
                <a:srgbClr val="1B045C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232920" y="1844824"/>
            <a:ext cx="475252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32920" y="2924944"/>
            <a:ext cx="475252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232920" y="4077072"/>
            <a:ext cx="475252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232920" y="5282237"/>
            <a:ext cx="475252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98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solidFill>
                  <a:srgbClr val="1B045C"/>
                </a:solidFill>
              </a:rPr>
              <a:t>Удаленный доступ к </a:t>
            </a:r>
            <a:r>
              <a:rPr lang="en-US" sz="2800" b="1" dirty="0" smtClean="0">
                <a:solidFill>
                  <a:srgbClr val="1B045C"/>
                </a:solidFill>
              </a:rPr>
              <a:t>Cochrane Library</a:t>
            </a:r>
            <a:endParaRPr lang="kk-KZ" sz="2800" b="1" dirty="0">
              <a:solidFill>
                <a:srgbClr val="1B045C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751" t="20263" r="28193" b="8626"/>
          <a:stretch/>
        </p:blipFill>
        <p:spPr>
          <a:xfrm>
            <a:off x="1064568" y="1843935"/>
            <a:ext cx="8118747" cy="47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8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300" y="1052735"/>
            <a:ext cx="8915400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solidFill>
                  <a:srgbClr val="1B045C"/>
                </a:solidFill>
              </a:rPr>
              <a:t>Удаленный доступ к </a:t>
            </a:r>
            <a:r>
              <a:rPr lang="en-US" sz="2800" b="1" dirty="0" smtClean="0">
                <a:solidFill>
                  <a:srgbClr val="1B045C"/>
                </a:solidFill>
              </a:rPr>
              <a:t>Cochrane Library</a:t>
            </a:r>
            <a:endParaRPr lang="kk-KZ" sz="2800" b="1" dirty="0">
              <a:solidFill>
                <a:srgbClr val="1B045C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024" t="21556" r="28193" b="8626"/>
          <a:stretch/>
        </p:blipFill>
        <p:spPr>
          <a:xfrm>
            <a:off x="1496615" y="2636912"/>
            <a:ext cx="6912768" cy="388843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95299" y="1772816"/>
            <a:ext cx="8915400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 smtClean="0">
                <a:solidFill>
                  <a:srgbClr val="002060"/>
                </a:solidFill>
              </a:rPr>
              <a:t>Username: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karstatmed</a:t>
            </a:r>
            <a:r>
              <a:rPr lang="en-US" sz="2000" dirty="0">
                <a:solidFill>
                  <a:srgbClr val="002060"/>
                </a:solidFill>
              </a:rPr>
              <a:t/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Password: </a:t>
            </a:r>
            <a:r>
              <a:rPr lang="en-US" sz="2000" b="1" dirty="0">
                <a:solidFill>
                  <a:srgbClr val="002060"/>
                </a:solidFill>
              </a:rPr>
              <a:t>Wiley12345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68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ЦИФРОВАЯ БИБЛИОТЕКА </a:t>
              </a:r>
              <a:r>
                <a:rPr lang="en-US" sz="2000" b="1" dirty="0"/>
                <a:t>AKNURPRESS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54579" y="3243364"/>
            <a:ext cx="7596843" cy="9541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Цифровая библиотека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AKNURPRESS</a:t>
            </a:r>
            <a:r>
              <a:rPr lang="kk-KZ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Инструкция для пользователей</a:t>
            </a:r>
            <a:endParaRPr lang="ru-RU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05317" y="1196752"/>
            <a:ext cx="3095367" cy="1440160"/>
            <a:chOff x="3730818" y="1196752"/>
            <a:chExt cx="2446317" cy="111930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1" r="83948" b="78112"/>
            <a:stretch/>
          </p:blipFill>
          <p:spPr bwMode="auto">
            <a:xfrm>
              <a:off x="3730818" y="1484784"/>
              <a:ext cx="2446317" cy="83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3730818" y="1196752"/>
              <a:ext cx="2446317" cy="288032"/>
            </a:xfrm>
            <a:prstGeom prst="rect">
              <a:avLst/>
            </a:prstGeom>
            <a:solidFill>
              <a:srgbClr val="B01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108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ЦИФРОВАЯ БИБЛИОТЕКА </a:t>
              </a:r>
              <a:r>
                <a:rPr lang="en-US" sz="2000" b="1" dirty="0"/>
                <a:t>AKNURPRESS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1912" y="1041365"/>
            <a:ext cx="9198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Откройте сайт вуза (</a:t>
            </a:r>
            <a:r>
              <a:rPr lang="en-US" dirty="0">
                <a:hlinkClick r:id="rId2"/>
              </a:rPr>
              <a:t>www.qmu.kz/ru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Выберите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раздел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Библиотека           Ссылки на информационные ресурсы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Выберите </a:t>
            </a:r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AKNURPRESS</a:t>
            </a:r>
            <a:endParaRPr lang="kk-KZ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t="20295" r="37083" b="34312"/>
          <a:stretch/>
        </p:blipFill>
        <p:spPr bwMode="auto">
          <a:xfrm>
            <a:off x="741366" y="2518693"/>
            <a:ext cx="7499570" cy="415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741366" y="2518693"/>
            <a:ext cx="3406583" cy="955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 bwMode="gray">
          <a:xfrm>
            <a:off x="3886490" y="1674936"/>
            <a:ext cx="432048" cy="216024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4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r="48168" b="23799"/>
          <a:stretch/>
        </p:blipFill>
        <p:spPr bwMode="auto">
          <a:xfrm>
            <a:off x="5817096" y="1136360"/>
            <a:ext cx="3469378" cy="252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ЦИФРОВАЯ БИБЛИОТЕКА </a:t>
              </a:r>
              <a:r>
                <a:rPr lang="en-US" sz="2000" b="1" dirty="0"/>
                <a:t>AKNURPRESS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5798" y="1124744"/>
            <a:ext cx="91984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1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Выберите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Регистрация</a:t>
            </a:r>
          </a:p>
          <a:p>
            <a:pPr algn="just"/>
            <a:endParaRPr lang="kk-KZ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Регистрация по промокоду</a:t>
            </a:r>
          </a:p>
          <a:p>
            <a:pPr algn="just"/>
            <a:endParaRPr lang="kk-KZ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		</a:t>
            </a:r>
          </a:p>
          <a:p>
            <a:pPr algn="r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регистрации не в учебном заведении,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используйте промо-код университета:</a:t>
            </a:r>
          </a:p>
          <a:p>
            <a:pPr algn="r"/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Kqmu-50</a:t>
            </a:r>
            <a:endParaRPr lang="ru-RU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0924" t="26727" r="41277" b="18970"/>
          <a:stretch/>
        </p:blipFill>
        <p:spPr>
          <a:xfrm>
            <a:off x="704528" y="2415484"/>
            <a:ext cx="3744416" cy="302433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516175" y="4437112"/>
            <a:ext cx="2121121" cy="588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817096" y="2204864"/>
            <a:ext cx="75608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6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4488" y="1268760"/>
            <a:ext cx="34563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4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Введите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свои данные: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 Фамилия,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Имя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Email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вашей личной почты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 Придумайте пароль</a:t>
            </a:r>
          </a:p>
          <a:p>
            <a:pPr algn="just"/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5.В поле </a:t>
            </a:r>
            <a:r>
              <a:rPr lang="ru-RU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Промокод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введите: 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Kqmu-50</a:t>
            </a:r>
            <a:endParaRPr lang="ru-RU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Нажмите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Зарегистрироваться</a:t>
            </a:r>
            <a:endParaRPr lang="ru-RU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" r="41075" b="16306"/>
          <a:stretch/>
        </p:blipFill>
        <p:spPr bwMode="auto">
          <a:xfrm>
            <a:off x="3800872" y="1268760"/>
            <a:ext cx="571114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ЦИФРОВАЯ БИБЛИОТЕКА </a:t>
              </a:r>
              <a:r>
                <a:rPr lang="en-US" sz="2000" b="1" dirty="0"/>
                <a:t>AKNURPRESS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9" name="Овал 8"/>
          <p:cNvSpPr/>
          <p:nvPr/>
        </p:nvSpPr>
        <p:spPr>
          <a:xfrm>
            <a:off x="4664968" y="2411514"/>
            <a:ext cx="2201434" cy="703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9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ЦИФРОВАЯ БИБЛИОТЕКА </a:t>
              </a:r>
              <a:r>
                <a:rPr lang="en-US" sz="2000" b="1" dirty="0"/>
                <a:t>AKNURPRESS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"/>
          <a:stretch/>
        </p:blipFill>
        <p:spPr bwMode="auto">
          <a:xfrm>
            <a:off x="228771" y="1755925"/>
            <a:ext cx="9213001" cy="490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5798" y="1124744"/>
            <a:ext cx="919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Поиск книг:</a:t>
            </a:r>
          </a:p>
        </p:txBody>
      </p:sp>
      <p:sp>
        <p:nvSpPr>
          <p:cNvPr id="9" name="Овал 8"/>
          <p:cNvSpPr/>
          <p:nvPr/>
        </p:nvSpPr>
        <p:spPr>
          <a:xfrm>
            <a:off x="7113240" y="2276873"/>
            <a:ext cx="1905097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7996202" y="2996952"/>
            <a:ext cx="137598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6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12961" b="12512"/>
          <a:stretch/>
        </p:blipFill>
        <p:spPr>
          <a:xfrm>
            <a:off x="556772" y="2216767"/>
            <a:ext cx="8936460" cy="374441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ЦИФРОВАЯ БИБЛИОТЕКА </a:t>
              </a:r>
              <a:r>
                <a:rPr lang="en-US" sz="2000" b="1" dirty="0"/>
                <a:t>AKNURPRESS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5798" y="1124744"/>
            <a:ext cx="919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Поиск книг: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 Названию книги,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 дисциплине </a:t>
            </a:r>
          </a:p>
        </p:txBody>
      </p:sp>
      <p:sp>
        <p:nvSpPr>
          <p:cNvPr id="9" name="Овал 8"/>
          <p:cNvSpPr/>
          <p:nvPr/>
        </p:nvSpPr>
        <p:spPr>
          <a:xfrm>
            <a:off x="5674947" y="4581129"/>
            <a:ext cx="7948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963824" y="4508351"/>
            <a:ext cx="883964" cy="5768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>
            <a:off x="1928664" y="4149080"/>
            <a:ext cx="2124236" cy="504056"/>
          </a:xfrm>
          <a:prstGeom prst="bentConnector3">
            <a:avLst>
              <a:gd name="adj1" fmla="val 71523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 rot="10800000" flipV="1">
            <a:off x="6469835" y="4458307"/>
            <a:ext cx="2302389" cy="389657"/>
          </a:xfrm>
          <a:prstGeom prst="bentConnector3">
            <a:avLst>
              <a:gd name="adj1" fmla="val 61497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23747" y="4149080"/>
            <a:ext cx="247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Медицинские книги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53200" y="4088975"/>
            <a:ext cx="247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Дисциплины</a:t>
            </a:r>
          </a:p>
        </p:txBody>
      </p:sp>
      <p:sp>
        <p:nvSpPr>
          <p:cNvPr id="23" name="Овал 22"/>
          <p:cNvSpPr/>
          <p:nvPr/>
        </p:nvSpPr>
        <p:spPr>
          <a:xfrm>
            <a:off x="7459952" y="4754313"/>
            <a:ext cx="794888" cy="521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4" name="Соединительная линия уступом 23"/>
          <p:cNvCxnSpPr/>
          <p:nvPr/>
        </p:nvCxnSpPr>
        <p:spPr>
          <a:xfrm flipV="1">
            <a:off x="6262873" y="5253879"/>
            <a:ext cx="1362729" cy="518787"/>
          </a:xfrm>
          <a:prstGeom prst="bentConnector3">
            <a:avLst>
              <a:gd name="adj1" fmla="val 69424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62873" y="5403334"/>
            <a:ext cx="87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Язык</a:t>
            </a:r>
          </a:p>
        </p:txBody>
      </p:sp>
    </p:spTree>
    <p:extLst>
      <p:ext uri="{BB962C8B-B14F-4D97-AF65-F5344CB8AC3E}">
        <p14:creationId xmlns:p14="http://schemas.microsoft.com/office/powerpoint/2010/main" val="345337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ЦИФРОВАЯ БИБЛИОТЕКА </a:t>
              </a:r>
              <a:r>
                <a:rPr lang="en-US" sz="2000" b="1" dirty="0"/>
                <a:t>AKNURPRESS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25798" y="980728"/>
            <a:ext cx="9198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Выбранная книга, открывается в новом окне браузера.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8</a:t>
            </a:r>
            <a:r>
              <a:rPr lang="ru-RU" dirty="0" smtClean="0">
                <a:solidFill>
                  <a:srgbClr val="002060"/>
                </a:solidFill>
              </a:rPr>
              <a:t>. П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олный текст можно читать, распечатать до 10%.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9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Книги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цифровой библиотеки 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AKNURPRESS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 скачиваются!</a:t>
            </a: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r="538" b="4701"/>
          <a:stretch/>
        </p:blipFill>
        <p:spPr bwMode="auto">
          <a:xfrm>
            <a:off x="425798" y="2060848"/>
            <a:ext cx="8487631" cy="441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8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ЦИФРОВАЯ БИБЛИОТЕКА </a:t>
              </a:r>
              <a:r>
                <a:rPr lang="en-US" sz="2000" b="1" dirty="0"/>
                <a:t>AKNURPRESS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t="13528" b="11482"/>
          <a:stretch/>
        </p:blipFill>
        <p:spPr>
          <a:xfrm>
            <a:off x="198971" y="2504776"/>
            <a:ext cx="9508058" cy="400868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25798" y="980728"/>
            <a:ext cx="9198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9. Профиль читателя: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Карточка читателя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Рейтинг книг по популярности, читаемости, новинки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История просмотров</a:t>
            </a:r>
          </a:p>
          <a:p>
            <a:pPr algn="just"/>
            <a:endParaRPr lang="kk-KZ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25798" y="3640879"/>
            <a:ext cx="883964" cy="567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2136025" y="4896175"/>
            <a:ext cx="3456384" cy="639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4099707" y="3291081"/>
            <a:ext cx="1872208" cy="12673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5921527" y="4832107"/>
            <a:ext cx="3456384" cy="639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0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_DSC0121_JPG.jp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257722" y="1071546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3890342" y="-27384"/>
            <a:ext cx="268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+mn-lt"/>
                <a:cs typeface="+mn-cs"/>
              </a:rPr>
              <a:t>Инфраструктура КГМУ</a:t>
            </a:r>
            <a:endParaRPr lang="ru-RU" sz="20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-1" y="2157"/>
            <a:ext cx="9906001" cy="830264"/>
            <a:chOff x="-1" y="7830"/>
            <a:chExt cx="9906001" cy="83026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-1" y="7830"/>
              <a:ext cx="9906001" cy="63994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</p:txBody>
        </p:sp>
      </p:grp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95300" y="1844824"/>
            <a:ext cx="9194103" cy="4752528"/>
          </a:xfrm>
        </p:spPr>
        <p:txBody>
          <a:bodyPr numCol="2"/>
          <a:lstStyle/>
          <a:p>
            <a:r>
              <a:rPr lang="ru-RU" sz="2400" dirty="0" smtClean="0">
                <a:solidFill>
                  <a:srgbClr val="002060"/>
                </a:solidFill>
              </a:rPr>
              <a:t>Электронные журналы в коллекциях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Индивидуальные электронные журналы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Коллекции электронных книг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Справочные базы данных (словари, энциклопедии)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Наукометрические и Реферативно-библиографические базы данных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Аудиовизуальные коллекции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Коллекции изображений, музыкальных файлов, нот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Кейс-</a:t>
            </a:r>
            <a:r>
              <a:rPr lang="ru-RU" sz="2400" dirty="0" err="1" smtClean="0">
                <a:solidFill>
                  <a:srgbClr val="002060"/>
                </a:solidFill>
              </a:rPr>
              <a:t>стади</a:t>
            </a:r>
            <a:r>
              <a:rPr lang="ru-RU" sz="2400" dirty="0" smtClean="0">
                <a:solidFill>
                  <a:srgbClr val="002060"/>
                </a:solidFill>
              </a:rPr>
              <a:t> в онлайн доступе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5" name="Заголовок 8"/>
          <p:cNvSpPr txBox="1">
            <a:spLocks/>
          </p:cNvSpPr>
          <p:nvPr/>
        </p:nvSpPr>
        <p:spPr bwMode="auto">
          <a:xfrm>
            <a:off x="536102" y="856692"/>
            <a:ext cx="6077764" cy="93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l">
              <a:buNone/>
            </a:pPr>
            <a:r>
              <a:rPr lang="ru-RU" sz="2800" b="1" dirty="0" smtClean="0">
                <a:solidFill>
                  <a:srgbClr val="1B045C"/>
                </a:solidFill>
              </a:rPr>
              <a:t>Виды электронных документов</a:t>
            </a:r>
            <a:endParaRPr lang="ru-RU" sz="2800" b="1" dirty="0">
              <a:solidFill>
                <a:srgbClr val="1B04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t="12934" b="11002"/>
          <a:stretch/>
        </p:blipFill>
        <p:spPr>
          <a:xfrm>
            <a:off x="490878" y="2181057"/>
            <a:ext cx="8924243" cy="3984247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ЦИФРОВАЯ БИБЛИОТЕКА </a:t>
              </a:r>
              <a:r>
                <a:rPr lang="en-US" sz="2000" b="1" dirty="0"/>
                <a:t>AKNURPRESS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5798" y="980728"/>
            <a:ext cx="9198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10. Закладки</a:t>
            </a: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11. Научные статьи </a:t>
            </a:r>
            <a:endParaRPr lang="kk-KZ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76536" y="3812106"/>
            <a:ext cx="883964" cy="567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 flipV="1">
            <a:off x="704528" y="4551106"/>
            <a:ext cx="1296144" cy="480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2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k-KZ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Электронная база «Эпиграф».</a:t>
              </a:r>
              <a:endParaRPr lang="ru-RU" sz="2400" b="1" cap="small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68525" y="3429000"/>
            <a:ext cx="8568951" cy="9541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Электронная база «Эпиграф». </a:t>
            </a:r>
          </a:p>
          <a:p>
            <a:pPr algn="ctr"/>
            <a:r>
              <a:rPr lang="kk-KZ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Инструкция для пользователей</a:t>
            </a:r>
            <a:endParaRPr lang="ru-RU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11804" r="43934" b="67832"/>
          <a:stretch/>
        </p:blipFill>
        <p:spPr bwMode="auto">
          <a:xfrm>
            <a:off x="2174451" y="1196752"/>
            <a:ext cx="5557097" cy="15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4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БАЗА «ЭПИГРАФ»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0370" y="961425"/>
            <a:ext cx="9198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Откройте сайт вуза (</a:t>
            </a:r>
            <a:r>
              <a:rPr lang="en-US" dirty="0">
                <a:hlinkClick r:id="rId2"/>
              </a:rPr>
              <a:t>www.qmu.kz/ru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Выберите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Библиотека          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Ссылки на информационные ресурсы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Электронные книги издательства «Эпиграф»</a:t>
            </a:r>
          </a:p>
          <a:p>
            <a:pPr algn="just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11913" r="18883" b="29834"/>
          <a:stretch/>
        </p:blipFill>
        <p:spPr bwMode="auto">
          <a:xfrm>
            <a:off x="560512" y="2259853"/>
            <a:ext cx="8343616" cy="432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573598" y="2852936"/>
            <a:ext cx="272321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681476" y="5229200"/>
            <a:ext cx="26873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 bwMode="gray">
          <a:xfrm>
            <a:off x="3152800" y="1606081"/>
            <a:ext cx="432048" cy="182319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9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БАЗА «ЭПИГРАФ»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25798" y="1124744"/>
            <a:ext cx="9198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1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Незарегистрированные пользователи на главной странице переходят </a:t>
            </a:r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>
                <a:solidFill>
                  <a:srgbClr val="002060"/>
                </a:solidFill>
              </a:rPr>
              <a:t>форму регистрации, нажав </a:t>
            </a:r>
            <a:r>
              <a:rPr lang="ru-RU" b="1" dirty="0">
                <a:solidFill>
                  <a:srgbClr val="002060"/>
                </a:solidFill>
              </a:rPr>
              <a:t>«Регистрация</a:t>
            </a:r>
            <a:r>
              <a:rPr lang="ru-RU" b="1" dirty="0" smtClean="0">
                <a:solidFill>
                  <a:srgbClr val="002060"/>
                </a:solidFill>
              </a:rPr>
              <a:t>».</a:t>
            </a: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r="13429" b="31152"/>
          <a:stretch/>
        </p:blipFill>
        <p:spPr bwMode="auto">
          <a:xfrm>
            <a:off x="140479" y="2348880"/>
            <a:ext cx="9471239" cy="403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8265368" y="3068960"/>
            <a:ext cx="134635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1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БАЗА «ЭПИГРАФ»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2480" y="1124744"/>
            <a:ext cx="950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>Заполните </a:t>
            </a:r>
            <a:r>
              <a:rPr lang="ru-RU" dirty="0" smtClean="0">
                <a:solidFill>
                  <a:srgbClr val="002060"/>
                </a:solidFill>
              </a:rPr>
              <a:t>регистрационную форму, указав личные данные и </a:t>
            </a:r>
            <a:r>
              <a:rPr lang="en-US" dirty="0" smtClean="0">
                <a:solidFill>
                  <a:srgbClr val="002060"/>
                </a:solidFill>
              </a:rPr>
              <a:t>e-mail</a:t>
            </a:r>
            <a:r>
              <a:rPr lang="ru-RU" dirty="0" smtClean="0">
                <a:solidFill>
                  <a:srgbClr val="002060"/>
                </a:solidFill>
              </a:rPr>
              <a:t>, придумайте пароль.</a:t>
            </a:r>
          </a:p>
          <a:p>
            <a:pPr algn="just"/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ru-RU" dirty="0" smtClean="0">
                <a:solidFill>
                  <a:srgbClr val="002060"/>
                </a:solidFill>
              </a:rPr>
              <a:t>. Введите промо-код университета: </a:t>
            </a:r>
            <a:r>
              <a:rPr lang="en-US" b="1" dirty="0" smtClean="0">
                <a:solidFill>
                  <a:srgbClr val="002060"/>
                </a:solidFill>
              </a:rPr>
              <a:t>kargmu19</a:t>
            </a:r>
          </a:p>
          <a:p>
            <a:pPr algn="just"/>
            <a:r>
              <a:rPr lang="en-US" dirty="0">
                <a:solidFill>
                  <a:srgbClr val="002060"/>
                </a:solidFill>
              </a:rPr>
              <a:t>4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b="1" dirty="0" smtClean="0">
                <a:solidFill>
                  <a:srgbClr val="002060"/>
                </a:solidFill>
              </a:rPr>
              <a:t>Зарегистрируйтесь</a:t>
            </a:r>
            <a:endParaRPr lang="kk-KZ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" r="1920" b="5959"/>
          <a:stretch/>
        </p:blipFill>
        <p:spPr>
          <a:xfrm>
            <a:off x="989637" y="2531823"/>
            <a:ext cx="7470988" cy="381198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720751" y="5085184"/>
            <a:ext cx="4176465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504728" y="4581128"/>
            <a:ext cx="1656185" cy="387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20751" y="33663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636899" y="3610853"/>
            <a:ext cx="4176465" cy="826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263030" y="43964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3030" y="51393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БАЗА «ЭПИГРАФ»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2480" y="1124744"/>
            <a:ext cx="95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>
                <a:solidFill>
                  <a:srgbClr val="002060"/>
                </a:solidFill>
              </a:rPr>
              <a:t>указанную Вами почту придет активационное письмо. Активируйте аккаунт перейдя по ссылке в письме: </a:t>
            </a: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9" t="16485" r="10702" b="50130"/>
          <a:stretch/>
        </p:blipFill>
        <p:spPr bwMode="auto">
          <a:xfrm>
            <a:off x="560510" y="2214155"/>
            <a:ext cx="7298437" cy="27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571642" y="4005064"/>
            <a:ext cx="4176465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4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БАЗА «ЭПИГРАФ»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8464" y="1124744"/>
            <a:ext cx="95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Войдите в ЭБ «Эпиграф» (</a:t>
            </a:r>
            <a:r>
              <a:rPr lang="en-US" dirty="0">
                <a:hlinkClick r:id="rId2"/>
              </a:rPr>
              <a:t>https://elib.kz/accounts/login/</a:t>
            </a:r>
            <a:r>
              <a:rPr lang="ru-RU" dirty="0" smtClean="0">
                <a:solidFill>
                  <a:srgbClr val="002060"/>
                </a:solidFill>
              </a:rPr>
              <a:t>), </a:t>
            </a:r>
            <a:r>
              <a:rPr lang="ru-RU" dirty="0">
                <a:solidFill>
                  <a:srgbClr val="002060"/>
                </a:solidFill>
              </a:rPr>
              <a:t>используя свой логин и пароль: </a:t>
            </a: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19671" r="31663" b="21870"/>
          <a:stretch/>
        </p:blipFill>
        <p:spPr bwMode="auto">
          <a:xfrm>
            <a:off x="2144688" y="1846614"/>
            <a:ext cx="4824536" cy="420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2468723" y="4257092"/>
            <a:ext cx="4176465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6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БАЗА «ЭПИГРАФ»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8464" y="1124744"/>
            <a:ext cx="950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Поиск книг: 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"/>
          <a:stretch/>
        </p:blipFill>
        <p:spPr bwMode="auto">
          <a:xfrm>
            <a:off x="1352600" y="1531916"/>
            <a:ext cx="6768752" cy="488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23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БАЗА «ЭПИГРАФ»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8464" y="1124744"/>
            <a:ext cx="9505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12. </a:t>
            </a:r>
            <a:r>
              <a:rPr lang="ru-RU" dirty="0" smtClean="0">
                <a:solidFill>
                  <a:srgbClr val="002060"/>
                </a:solidFill>
              </a:rPr>
              <a:t>Выбранная книга откроется в новом окне браузера.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13. П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олный текст можно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читать,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или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распечатать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фрагмент.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14.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Книги электронной базы «Эпиграф» не скачиваются!</a:t>
            </a:r>
          </a:p>
          <a:p>
            <a:pPr algn="just"/>
            <a:endParaRPr lang="kk-KZ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r="14597" b="12751"/>
          <a:stretch/>
        </p:blipFill>
        <p:spPr bwMode="auto">
          <a:xfrm>
            <a:off x="1628190" y="2315784"/>
            <a:ext cx="6505604" cy="415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8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БАЗА «ЭПИГРАФ»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8464" y="1124744"/>
            <a:ext cx="950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14. П</a:t>
            </a:r>
            <a:r>
              <a:rPr lang="ru-RU" dirty="0" smtClean="0">
                <a:solidFill>
                  <a:srgbClr val="002060"/>
                </a:solidFill>
              </a:rPr>
              <a:t>оиск по ключевым словам, через поисковую строку браузера </a:t>
            </a:r>
            <a:r>
              <a:rPr lang="ru-RU" b="1" dirty="0" smtClean="0">
                <a:solidFill>
                  <a:srgbClr val="002060"/>
                </a:solidFill>
              </a:rPr>
              <a:t>Найти:</a:t>
            </a:r>
            <a:endParaRPr lang="ru-RU" b="1" dirty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b="10234"/>
          <a:stretch/>
        </p:blipFill>
        <p:spPr bwMode="auto">
          <a:xfrm>
            <a:off x="684212" y="1988840"/>
            <a:ext cx="8537577" cy="415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6897216" y="3341392"/>
            <a:ext cx="2448272" cy="324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6285148" y="2132856"/>
            <a:ext cx="1224136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94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257722" y="1071546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3890342" y="-27384"/>
            <a:ext cx="268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+mn-lt"/>
                <a:cs typeface="+mn-cs"/>
              </a:rPr>
              <a:t>Инфраструктура КГМУ</a:t>
            </a:r>
            <a:endParaRPr lang="ru-RU" sz="20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1" y="2157"/>
            <a:ext cx="9906001" cy="830264"/>
            <a:chOff x="-1" y="7830"/>
            <a:chExt cx="9906001" cy="83026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1" y="7830"/>
              <a:ext cx="9906001" cy="63994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</p:txBody>
        </p:sp>
      </p:grpSp>
      <p:sp>
        <p:nvSpPr>
          <p:cNvPr id="12" name="Заголовок 8"/>
          <p:cNvSpPr txBox="1">
            <a:spLocks/>
          </p:cNvSpPr>
          <p:nvPr/>
        </p:nvSpPr>
        <p:spPr bwMode="auto">
          <a:xfrm>
            <a:off x="785041" y="782425"/>
            <a:ext cx="7657258" cy="93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l">
              <a:buNone/>
            </a:pPr>
            <a:r>
              <a:rPr lang="ru-RU" sz="2800" b="1" dirty="0" smtClean="0">
                <a:solidFill>
                  <a:srgbClr val="1B045C"/>
                </a:solidFill>
              </a:rPr>
              <a:t>Содержание электронных ресурсов библиотеки</a:t>
            </a:r>
            <a:endParaRPr lang="ru-RU" sz="2800" b="1" dirty="0">
              <a:solidFill>
                <a:srgbClr val="1B045C"/>
              </a:solidFill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080927876"/>
              </p:ext>
            </p:extLst>
          </p:nvPr>
        </p:nvGraphicFramePr>
        <p:xfrm>
          <a:off x="1496616" y="1894229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74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8524" y="3162257"/>
            <a:ext cx="8568951" cy="13849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пользователей </a:t>
            </a:r>
          </a:p>
          <a:p>
            <a:pPr algn="ctr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медицинского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вуза</a:t>
            </a:r>
          </a:p>
          <a:p>
            <a:pPr algn="ctr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«Консультант студента»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798" r="44911" b="74566"/>
          <a:stretch/>
        </p:blipFill>
        <p:spPr>
          <a:xfrm>
            <a:off x="17895" y="964334"/>
            <a:ext cx="9888105" cy="11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6496" y="1196752"/>
            <a:ext cx="9198409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ЭБС «Консультант студента» содержит более 2500 книг по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медицине и смежным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наукам Российской издательтской групп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ы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«ГЭОТАР-Медиа». Из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них 165 книг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казахском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языке и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16 книг на английском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языке</a:t>
            </a:r>
          </a:p>
          <a:p>
            <a:pPr algn="ctr"/>
            <a:endParaRPr lang="kk-KZ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Полные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тексты доступны:</a:t>
            </a:r>
          </a:p>
          <a:p>
            <a:pPr marL="342900" indent="-342900" algn="just">
              <a:buAutoNum type="arabicPeriod"/>
            </a:pP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вводе Логина и пароля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(после заполнения регистрационной формы. Регистрация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произвольная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наличии кода активации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 (КОД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Активационные коды выдаются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специалистами Школ университета.</a:t>
            </a:r>
          </a:p>
          <a:p>
            <a:pPr algn="just">
              <a:spcBef>
                <a:spcPts val="1200"/>
              </a:spcBef>
            </a:pPr>
            <a:r>
              <a:rPr lang="kk-KZ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Важно! </a:t>
            </a:r>
            <a:r>
              <a:rPr lang="kk-KZ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Активационные коды </a:t>
            </a:r>
            <a:r>
              <a:rPr lang="kk-KZ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выдаются не каждому студенту, а распределяются среди групп. В связи с этим регистрируется и вводит код активации староста группы и распространяет логин и пароль </a:t>
            </a:r>
            <a:r>
              <a:rPr lang="kk-KZ" b="1" i="1" smtClean="0">
                <a:solidFill>
                  <a:srgbClr val="002060"/>
                </a:solidFill>
                <a:cs typeface="Times New Roman" panose="02020603050405020304" pitchFamily="18" charset="0"/>
              </a:rPr>
              <a:t>среди одногруппников. </a:t>
            </a:r>
            <a:endParaRPr lang="kk-KZ" b="1" i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kk-KZ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</a:t>
            </a:r>
          </a:p>
          <a:p>
            <a:pPr lvl="1" algn="just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kk-K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endParaRPr lang="kk-K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Zinchenko\Desktop\карта - 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5169" r="2571" b="6224"/>
          <a:stretch/>
        </p:blipFill>
        <p:spPr bwMode="auto">
          <a:xfrm>
            <a:off x="6753200" y="4725144"/>
            <a:ext cx="2692956" cy="164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0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5797" y="1088733"/>
            <a:ext cx="919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1. Откройте сайт вуза (</a:t>
            </a:r>
            <a:r>
              <a:rPr lang="en-US" dirty="0" smtClean="0">
                <a:hlinkClick r:id="rId2"/>
              </a:rPr>
              <a:t>www.qmu.kz/ru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или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Студенческий и корпоративный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порталы НАО «МУК». 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Выберите раздел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Библиотека           Ссылки на информационные ресурсы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1478" r="18796" b="23186"/>
          <a:stretch/>
        </p:blipFill>
        <p:spPr bwMode="auto">
          <a:xfrm>
            <a:off x="560512" y="2420888"/>
            <a:ext cx="7077693" cy="409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5169024" y="3429000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025002" y="4180595"/>
            <a:ext cx="2304261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08483" y="3059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1314" y="4186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" name="Стрелка вправо 2"/>
          <p:cNvSpPr/>
          <p:nvPr/>
        </p:nvSpPr>
        <p:spPr>
          <a:xfrm>
            <a:off x="3955342" y="1772816"/>
            <a:ext cx="288032" cy="144016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6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25798" y="1124744"/>
            <a:ext cx="919840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На странице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Ссылки на информационные ресурсы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найти раздел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Базы данных, приобретенные МУК</a:t>
            </a:r>
          </a:p>
          <a:p>
            <a:pPr algn="just">
              <a:spcBef>
                <a:spcPts val="600"/>
              </a:spcBef>
            </a:pP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Нажмите на ссылку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Консультант студента медицинского вуза</a:t>
            </a:r>
          </a:p>
          <a:p>
            <a:pPr algn="just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358" t="24567" r="13497" b="7370"/>
          <a:stretch/>
        </p:blipFill>
        <p:spPr>
          <a:xfrm>
            <a:off x="1280592" y="2360451"/>
            <a:ext cx="7344816" cy="3790686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280592" y="3068960"/>
            <a:ext cx="266429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1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5798" y="1124744"/>
            <a:ext cx="919840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cs typeface="Adobe Devanagari" panose="02040503050201020203" pitchFamily="18" charset="0"/>
              </a:rPr>
              <a:t>3</a:t>
            </a:r>
            <a:r>
              <a:rPr lang="kk-KZ" dirty="0" smtClean="0">
                <a:solidFill>
                  <a:srgbClr val="002060"/>
                </a:solidFill>
                <a:cs typeface="Adobe Devanagari" panose="02040503050201020203" pitchFamily="18" charset="0"/>
              </a:rPr>
              <a:t>.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Выберите 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Медицинские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вузы. </a:t>
            </a:r>
          </a:p>
          <a:p>
            <a:pPr algn="just">
              <a:spcBef>
                <a:spcPts val="600"/>
              </a:spcBef>
            </a:pP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 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Нажмите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ПЕРЕЙТИ 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 r="1327" b="4336"/>
          <a:stretch/>
        </p:blipFill>
        <p:spPr bwMode="auto">
          <a:xfrm>
            <a:off x="560512" y="1988840"/>
            <a:ext cx="8804068" cy="470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3738410" y="4591413"/>
            <a:ext cx="237626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458490" y="5311493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0472" y="910381"/>
            <a:ext cx="950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4</a:t>
            </a:r>
            <a:r>
              <a:rPr lang="ru-RU" b="1" dirty="0" smtClean="0">
                <a:solidFill>
                  <a:srgbClr val="002060"/>
                </a:solidFill>
              </a:rPr>
              <a:t>. Заполните </a:t>
            </a:r>
            <a:r>
              <a:rPr lang="ru-RU" b="1" dirty="0">
                <a:solidFill>
                  <a:srgbClr val="002060"/>
                </a:solidFill>
              </a:rPr>
              <a:t>регистрационную форму, не пропуская ни одного из окон.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Самостоятельно </a:t>
            </a:r>
            <a:r>
              <a:rPr lang="ru-RU" dirty="0">
                <a:solidFill>
                  <a:srgbClr val="002060"/>
                </a:solidFill>
              </a:rPr>
              <a:t>присваиваете себе имя пользователя (не более 28-и символов – латинских букв или цифр) и пароль (не менее 6-ти и не более 28-и символов – латинских букв или цифр). После чего, введя в специальное окошко цифры с картинки, нажимаете кнопку «Зарегистрироваться» внизу страницы и попадаете на первую страницу библиотеки.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r="1620" b="4503"/>
          <a:stretch/>
        </p:blipFill>
        <p:spPr bwMode="auto">
          <a:xfrm>
            <a:off x="1208584" y="2636912"/>
            <a:ext cx="7809686" cy="409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вал 22"/>
          <p:cNvSpPr/>
          <p:nvPr/>
        </p:nvSpPr>
        <p:spPr>
          <a:xfrm>
            <a:off x="7905328" y="2636912"/>
            <a:ext cx="631102" cy="434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356105" y="3071091"/>
            <a:ext cx="1514644" cy="434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472" y="1076543"/>
            <a:ext cx="9505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solidFill>
                  <a:srgbClr val="002060"/>
                </a:solidFill>
              </a:rPr>
              <a:t>5. Затем </a:t>
            </a:r>
            <a:r>
              <a:rPr lang="ru-RU" dirty="0">
                <a:solidFill>
                  <a:srgbClr val="002060"/>
                </a:solidFill>
              </a:rPr>
              <a:t>на главной странице в </a:t>
            </a:r>
            <a:r>
              <a:rPr lang="ru-RU" b="1" dirty="0">
                <a:solidFill>
                  <a:srgbClr val="002060"/>
                </a:solidFill>
              </a:rPr>
              <a:t>меню «Доступ», </a:t>
            </a:r>
            <a:r>
              <a:rPr lang="ru-RU" dirty="0">
                <a:solidFill>
                  <a:srgbClr val="002060"/>
                </a:solidFill>
              </a:rPr>
              <a:t>Вам будет предложено </a:t>
            </a:r>
            <a:r>
              <a:rPr lang="ru-RU" b="1" dirty="0">
                <a:solidFill>
                  <a:srgbClr val="002060"/>
                </a:solidFill>
              </a:rPr>
              <a:t>ввести активационный код</a:t>
            </a:r>
            <a:r>
              <a:rPr lang="ru-RU" dirty="0">
                <a:solidFill>
                  <a:srgbClr val="002060"/>
                </a:solidFill>
              </a:rPr>
              <a:t>. Введя в соответствующее окошко имеющийся у Вас код (регистр не имеет значения), Вы нажимаете кнопку «Активировать» и вновь попадаете на первую страницу. 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0" t="13798" r="4933" b="6041"/>
          <a:stretch/>
        </p:blipFill>
        <p:spPr>
          <a:xfrm>
            <a:off x="776536" y="2644282"/>
            <a:ext cx="8244916" cy="4025078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8193360" y="2572274"/>
            <a:ext cx="631102" cy="434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016896" y="3292354"/>
            <a:ext cx="1514644" cy="434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008784" y="4779267"/>
            <a:ext cx="1584176" cy="313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113240" y="5571355"/>
            <a:ext cx="1584176" cy="313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152800" y="5634706"/>
            <a:ext cx="1584176" cy="313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77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464" y="1124744"/>
            <a:ext cx="95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После активации Вы можете вносить данные в свой личный кабинет, а также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сохранять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свои личные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ПОДПИСКИ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r="1555" b="4293"/>
          <a:stretch/>
        </p:blipFill>
        <p:spPr bwMode="auto">
          <a:xfrm>
            <a:off x="488504" y="2048074"/>
            <a:ext cx="8918828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7679140" y="2543052"/>
            <a:ext cx="100811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998620" y="4199236"/>
            <a:ext cx="1728192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гнутая влево стрелка 17"/>
          <p:cNvSpPr/>
          <p:nvPr/>
        </p:nvSpPr>
        <p:spPr>
          <a:xfrm rot="1056660">
            <a:off x="7141921" y="2673191"/>
            <a:ext cx="264484" cy="891850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992" y="986834"/>
            <a:ext cx="9505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</a:rPr>
              <a:t>Поиск книг: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1) Поиск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возможен по ключевым словам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ВЕЗДЕ, ПО НАЗВАНИЮ, ПО АВТОРУ.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2) Можно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выбрать книги по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ДИСЦИПЛИНЕ.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3) Провести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РАСШИРЕННЫЙ ПОИСК.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4) Просмотреть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КАТАЛОГ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 изданий по всем основным направлениям.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992560" y="2636912"/>
            <a:ext cx="7899920" cy="4098716"/>
            <a:chOff x="107504" y="2462992"/>
            <a:chExt cx="8928992" cy="434464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 t="11050" r="8993" b="4360"/>
            <a:stretch/>
          </p:blipFill>
          <p:spPr bwMode="auto">
            <a:xfrm>
              <a:off x="107504" y="2462992"/>
              <a:ext cx="8928992" cy="4344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Овал 12"/>
            <p:cNvSpPr/>
            <p:nvPr/>
          </p:nvSpPr>
          <p:spPr>
            <a:xfrm>
              <a:off x="251520" y="2996952"/>
              <a:ext cx="280831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827584" y="4437112"/>
              <a:ext cx="1008112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4304164" y="2924944"/>
              <a:ext cx="1203940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8183252" y="2924944"/>
              <a:ext cx="853244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51128" y="3356992"/>
              <a:ext cx="2404648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77130" y="2956882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4678" y="446905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98854" y="353294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43070" y="317290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31502" y="317290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Выгнутая влево стрелка 22"/>
            <p:cNvSpPr/>
            <p:nvPr/>
          </p:nvSpPr>
          <p:spPr>
            <a:xfrm>
              <a:off x="132378" y="4689140"/>
              <a:ext cx="407174" cy="684076"/>
            </a:xfrm>
            <a:prstGeom prst="curved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7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8464" y="1124744"/>
            <a:ext cx="950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5)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При вводе поискового запроса открывается ниспадающий словарь.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6)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 результатах поиска выходят книги с описание и краткой аннотацией.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7)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Для перехода к выбранной книге нажать на ее название.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48544" y="2348880"/>
            <a:ext cx="8295456" cy="4211304"/>
            <a:chOff x="107504" y="1988840"/>
            <a:chExt cx="8892480" cy="482453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3" t="11036" r="9526" b="4429"/>
            <a:stretch/>
          </p:blipFill>
          <p:spPr bwMode="auto">
            <a:xfrm>
              <a:off x="107504" y="1988840"/>
              <a:ext cx="8892480" cy="482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Овал 12"/>
            <p:cNvSpPr/>
            <p:nvPr/>
          </p:nvSpPr>
          <p:spPr>
            <a:xfrm>
              <a:off x="6703273" y="3172906"/>
              <a:ext cx="2088232" cy="35283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115616" y="1988840"/>
              <a:ext cx="2160240" cy="19442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03273" y="306667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47864" y="2636912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Стрелка вверх 16"/>
            <p:cNvSpPr/>
            <p:nvPr/>
          </p:nvSpPr>
          <p:spPr>
            <a:xfrm>
              <a:off x="7531365" y="4757082"/>
              <a:ext cx="43204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95250" y="516741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33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66786" y="1071546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kk-KZ" sz="2800" b="1" dirty="0">
                <a:solidFill>
                  <a:srgbClr val="1B045C"/>
                </a:solidFill>
              </a:rPr>
              <a:t>Тестовый доступ</a:t>
            </a:r>
            <a:endParaRPr lang="ru-RU" sz="2800" b="1" dirty="0">
              <a:solidFill>
                <a:srgbClr val="1B045C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95300" y="1571612"/>
            <a:ext cx="8915400" cy="480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400" b="1" dirty="0"/>
          </a:p>
          <a:p>
            <a:pPr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1F497D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ru-RU" sz="2000" b="1" dirty="0" smtClean="0"/>
          </a:p>
          <a:p>
            <a:pPr algn="just"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rgbClr val="1F497D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ru-RU" sz="2400" i="1" dirty="0" smtClean="0">
              <a:solidFill>
                <a:srgbClr val="1F497D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ru-RU" sz="2400" i="1" dirty="0" smtClean="0">
              <a:solidFill>
                <a:srgbClr val="1F497D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495300" y="2056580"/>
            <a:ext cx="8915400" cy="331663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Бесплатная </a:t>
            </a:r>
            <a:r>
              <a:rPr lang="ru-RU" sz="2400" dirty="0">
                <a:solidFill>
                  <a:srgbClr val="002060"/>
                </a:solidFill>
              </a:rPr>
              <a:t>работа с отечественными и зарубежными полнотекстовыми базами данных по различным отраслям знаний. Научная библиотека открывает его по согласованию с поставщиками </a:t>
            </a:r>
            <a:r>
              <a:rPr lang="ru-RU" sz="2400" dirty="0" smtClean="0">
                <a:solidFill>
                  <a:srgbClr val="002060"/>
                </a:solidFill>
              </a:rPr>
              <a:t>информации на срок от </a:t>
            </a:r>
            <a:r>
              <a:rPr lang="ru-RU" sz="2400" dirty="0">
                <a:solidFill>
                  <a:srgbClr val="002060"/>
                </a:solidFill>
              </a:rPr>
              <a:t>1 </a:t>
            </a:r>
            <a:r>
              <a:rPr lang="ru-RU" sz="2400" dirty="0" smtClean="0">
                <a:solidFill>
                  <a:srgbClr val="002060"/>
                </a:solidFill>
              </a:rPr>
              <a:t>месяца до года. </a:t>
            </a:r>
          </a:p>
          <a:p>
            <a:pPr marL="0" indent="0" algn="just"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Тестовый </a:t>
            </a:r>
            <a:r>
              <a:rPr lang="ru-RU" sz="2400" dirty="0">
                <a:solidFill>
                  <a:srgbClr val="002060"/>
                </a:solidFill>
              </a:rPr>
              <a:t>доступ предоставляется только для организаций по диапазону IP-адресов, VPN и координируется библиотекой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0880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472" y="986834"/>
            <a:ext cx="9505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</a:t>
            </a:r>
            <a:r>
              <a:rPr lang="kk-KZ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переходе к выбранной книге </a:t>
            </a:r>
            <a:r>
              <a:rPr lang="kk-KZ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доступны:</a:t>
            </a:r>
          </a:p>
          <a:p>
            <a:pPr algn="just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  <a:r>
              <a:rPr lang="kk-KZ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Полная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аннотация книги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Возможность открыть книгу полностью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ЧИТАТЬ ОНЛАЙН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Возможность читать книгу по главам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ОГЛАВЛЕНИЕ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4)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Возможность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СКАЧАТЬ ПРИЛОЖЕНИЕ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77896" y="2708920"/>
            <a:ext cx="8844506" cy="3960440"/>
            <a:chOff x="277896" y="2708920"/>
            <a:chExt cx="8844506" cy="396044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37" r="1248" b="4968"/>
            <a:stretch/>
          </p:blipFill>
          <p:spPr bwMode="auto">
            <a:xfrm>
              <a:off x="277896" y="2708920"/>
              <a:ext cx="8844506" cy="3960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Овал 14"/>
            <p:cNvSpPr/>
            <p:nvPr/>
          </p:nvSpPr>
          <p:spPr>
            <a:xfrm>
              <a:off x="6372200" y="3913021"/>
              <a:ext cx="1224136" cy="3080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345168" y="4797151"/>
              <a:ext cx="1520552" cy="4213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899592" y="5218522"/>
              <a:ext cx="1232520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85275" y="3834949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32262" y="4741113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6686" y="526113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Выгнутая влево стрелка 20"/>
            <p:cNvSpPr/>
            <p:nvPr/>
          </p:nvSpPr>
          <p:spPr>
            <a:xfrm rot="21027669">
              <a:off x="6148078" y="4130132"/>
              <a:ext cx="224162" cy="797978"/>
            </a:xfrm>
            <a:prstGeom prst="curved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3865720" y="4797152"/>
              <a:ext cx="1282344" cy="4213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48064" y="4755439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0472" y="986834"/>
            <a:ext cx="9505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При переходе к чтению книги открывается полный текст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1. Постраничный просмотр книги.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2. Озвучивание текста.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3. Сохранение книги в Закладках</a:t>
            </a:r>
          </a:p>
          <a:p>
            <a:pPr algn="just"/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48544" y="2348880"/>
            <a:ext cx="8187952" cy="4392488"/>
            <a:chOff x="139785" y="2204864"/>
            <a:chExt cx="8896711" cy="460851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57" r="1049" b="4356"/>
            <a:stretch/>
          </p:blipFill>
          <p:spPr bwMode="auto">
            <a:xfrm>
              <a:off x="139785" y="2204864"/>
              <a:ext cx="8896711" cy="460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2987824" y="2780928"/>
              <a:ext cx="1872208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5580112" y="2780928"/>
              <a:ext cx="292224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5940152" y="2780928"/>
              <a:ext cx="304800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74918" y="28128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67206" y="28128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2046" y="317290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5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0472" y="986834"/>
            <a:ext cx="95050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Скачать приложение </a:t>
            </a:r>
          </a:p>
          <a:p>
            <a:pPr algn="ctr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для компьютера, телефона или планшета</a:t>
            </a:r>
          </a:p>
          <a:p>
            <a:pPr algn="just"/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92360" y="1937439"/>
            <a:ext cx="8921279" cy="4464496"/>
            <a:chOff x="115216" y="2132856"/>
            <a:chExt cx="8921279" cy="446449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8" t="44443" r="30421" b="25325"/>
            <a:stretch/>
          </p:blipFill>
          <p:spPr bwMode="auto">
            <a:xfrm>
              <a:off x="115216" y="2132856"/>
              <a:ext cx="8921279" cy="446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3563888" y="4149080"/>
              <a:ext cx="2736304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7507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СТУДЕНТА»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49144" y="2602725"/>
            <a:ext cx="30963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Приложение</a:t>
            </a:r>
            <a:endParaRPr lang="ru-RU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для чтения электронных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изданий в режиме </a:t>
            </a:r>
            <a:r>
              <a:rPr lang="ru-RU" sz="2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offline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то есть без постоянного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доступа к сети Интернет.</a:t>
            </a:r>
          </a:p>
          <a:p>
            <a:pPr algn="just"/>
            <a:endParaRPr lang="ru-RU" sz="1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20092" r="5698" b="4560"/>
          <a:stretch/>
        </p:blipFill>
        <p:spPr bwMode="auto">
          <a:xfrm>
            <a:off x="464448" y="1038613"/>
            <a:ext cx="5352648" cy="282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18357" r="5625" b="5451"/>
          <a:stretch/>
        </p:blipFill>
        <p:spPr bwMode="auto">
          <a:xfrm>
            <a:off x="464448" y="3846925"/>
            <a:ext cx="5352648" cy="282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8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32520" y="3146183"/>
            <a:ext cx="8568951" cy="13849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пользователей </a:t>
            </a:r>
          </a:p>
          <a:p>
            <a:pPr algn="ctr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медицинского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вуза</a:t>
            </a:r>
          </a:p>
          <a:p>
            <a:pPr algn="ctr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«Консультант врача»</a:t>
            </a: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3512839" y="6069916"/>
            <a:ext cx="2664296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Караганда, 2020</a:t>
            </a:r>
            <a:endParaRPr lang="ru-RU" sz="16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7677" r="30374" b="68101"/>
          <a:stretch/>
        </p:blipFill>
        <p:spPr>
          <a:xfrm>
            <a:off x="0" y="1204199"/>
            <a:ext cx="9906000" cy="113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6496" y="1196752"/>
            <a:ext cx="9198409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ЭБС «Консультант врача» содержит более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1115 книг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 медицине для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практикующих врачей,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послевузовского образования и пациентов Российской издательтской групп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ы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«ГЭОТАР-Медиа».</a:t>
            </a:r>
            <a:endParaRPr lang="kk-KZ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Полные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тексты доступны:</a:t>
            </a:r>
          </a:p>
          <a:p>
            <a:pPr marL="342900" indent="-342900" algn="just">
              <a:buAutoNum type="arabicPeriod"/>
            </a:pP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вводе Логина и пароля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(после заполнения регистрационной формы. Регистрация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произвольная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наличии кода активации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 (КОД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Активационные коды выдаются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специалистами Школ университета.</a:t>
            </a:r>
          </a:p>
          <a:p>
            <a:pPr algn="just">
              <a:spcBef>
                <a:spcPts val="1200"/>
              </a:spcBef>
            </a:pPr>
            <a:r>
              <a:rPr lang="kk-KZ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Важно! </a:t>
            </a:r>
            <a:r>
              <a:rPr lang="kk-KZ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Активационные коды </a:t>
            </a:r>
            <a:r>
              <a:rPr lang="kk-KZ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выдаются не каждому обучающемуся, преподавателю, а распределяются среди групп или кафедр. В связи с этим регистрируется и вводит код активации </a:t>
            </a:r>
            <a:r>
              <a:rPr lang="kk-KZ" b="1" i="1" smtClean="0">
                <a:solidFill>
                  <a:srgbClr val="002060"/>
                </a:solidFill>
                <a:cs typeface="Times New Roman" panose="02020603050405020304" pitchFamily="18" charset="0"/>
              </a:rPr>
              <a:t>ответсвенный группы/кафедры </a:t>
            </a:r>
            <a:r>
              <a:rPr lang="kk-KZ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распространяет логин и пароль </a:t>
            </a:r>
            <a:r>
              <a:rPr lang="kk-KZ" b="1" i="1" smtClean="0">
                <a:solidFill>
                  <a:srgbClr val="002060"/>
                </a:solidFill>
                <a:cs typeface="Times New Roman" panose="02020603050405020304" pitchFamily="18" charset="0"/>
              </a:rPr>
              <a:t>среди одногруппников/коллег. </a:t>
            </a:r>
            <a:endParaRPr lang="kk-KZ" b="1" i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kk-KZ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</a:t>
            </a:r>
          </a:p>
          <a:p>
            <a:pPr lvl="1" algn="just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kk-K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endParaRPr lang="kk-K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Zinchenko\Desktop\карта - 0001 - 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/>
          <a:stretch/>
        </p:blipFill>
        <p:spPr bwMode="auto">
          <a:xfrm>
            <a:off x="6321152" y="4784987"/>
            <a:ext cx="2928869" cy="17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3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5797" y="1088733"/>
            <a:ext cx="919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1. Откройте сайт вуза (</a:t>
            </a:r>
            <a:r>
              <a:rPr lang="en-US" dirty="0" smtClean="0">
                <a:hlinkClick r:id="rId2"/>
              </a:rPr>
              <a:t>www.qmu.kz/ru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или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Студенческий и корпоративный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порталы НАО «МУК». 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Выберите раздел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Библиотека           Ссылки на информационные ресурсы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1478" r="18796" b="23186"/>
          <a:stretch/>
        </p:blipFill>
        <p:spPr bwMode="auto">
          <a:xfrm>
            <a:off x="560512" y="2420888"/>
            <a:ext cx="7077693" cy="409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5169024" y="3429000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025002" y="4180595"/>
            <a:ext cx="2304261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08483" y="3059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1314" y="4186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" name="Стрелка вправо 2"/>
          <p:cNvSpPr/>
          <p:nvPr/>
        </p:nvSpPr>
        <p:spPr>
          <a:xfrm>
            <a:off x="3512840" y="1772816"/>
            <a:ext cx="288032" cy="144016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3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25798" y="1124744"/>
            <a:ext cx="919840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На странице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Ссылки на информационные ресурсы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найти раздел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Базы данных, приобретенные МУК</a:t>
            </a:r>
          </a:p>
          <a:p>
            <a:pPr algn="just">
              <a:spcBef>
                <a:spcPts val="600"/>
              </a:spcBef>
            </a:pP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Нажмите на ссылку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Консультант врача</a:t>
            </a:r>
          </a:p>
          <a:p>
            <a:pPr algn="just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358" t="24567" r="13497" b="7370"/>
          <a:stretch/>
        </p:blipFill>
        <p:spPr>
          <a:xfrm>
            <a:off x="1280592" y="2360451"/>
            <a:ext cx="7344816" cy="3790686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064568" y="3895754"/>
            <a:ext cx="266429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6496" y="956447"/>
            <a:ext cx="9198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b="1" dirty="0" smtClean="0">
                <a:solidFill>
                  <a:srgbClr val="002060"/>
                </a:solidFill>
                <a:cs typeface="Adobe Devanagari" panose="02040503050201020203" pitchFamily="18" charset="0"/>
              </a:rPr>
              <a:t>3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</a:rPr>
              <a:t>Заполните регистрационную форму, не пропуская ни одного из окон.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Самостоятельно присваиваете себе имя пользователя (не более 28-и символов – латинских букв или цифр) и пароль (не менее 6-ти и не более 28-и символов – латинских букв или цифр). После чего, введя в специальное окошко цифры с картинки, нажимаете кнопку «Зарегистрироваться» внизу страницы и попадаете на первую страницу библиотеки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352600" y="2492896"/>
            <a:ext cx="7128792" cy="4032448"/>
            <a:chOff x="72296" y="1101059"/>
            <a:chExt cx="5147776" cy="319203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0" t="10891" r="7173" b="4126"/>
            <a:stretch/>
          </p:blipFill>
          <p:spPr bwMode="auto">
            <a:xfrm>
              <a:off x="72296" y="1101059"/>
              <a:ext cx="5147776" cy="3192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Овал 23"/>
            <p:cNvSpPr/>
            <p:nvPr/>
          </p:nvSpPr>
          <p:spPr>
            <a:xfrm>
              <a:off x="4067944" y="1132384"/>
              <a:ext cx="1008112" cy="3584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2051720" y="1700808"/>
              <a:ext cx="1152128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147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24" t="16452" r="2750" b="24073"/>
          <a:stretch/>
        </p:blipFill>
        <p:spPr>
          <a:xfrm>
            <a:off x="179953" y="2572274"/>
            <a:ext cx="9433048" cy="3541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472" y="1076543"/>
            <a:ext cx="9505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>
                <a:solidFill>
                  <a:srgbClr val="002060"/>
                </a:solidFill>
              </a:rPr>
              <a:t>4</a:t>
            </a:r>
            <a:r>
              <a:rPr lang="ru-RU" dirty="0" smtClean="0">
                <a:solidFill>
                  <a:srgbClr val="002060"/>
                </a:solidFill>
              </a:rPr>
              <a:t>. Затем </a:t>
            </a:r>
            <a:r>
              <a:rPr lang="ru-RU" dirty="0">
                <a:solidFill>
                  <a:srgbClr val="002060"/>
                </a:solidFill>
              </a:rPr>
              <a:t>на главной странице в </a:t>
            </a:r>
            <a:r>
              <a:rPr lang="ru-RU" b="1" dirty="0">
                <a:solidFill>
                  <a:srgbClr val="002060"/>
                </a:solidFill>
              </a:rPr>
              <a:t>меню «Доступ», </a:t>
            </a:r>
            <a:r>
              <a:rPr lang="ru-RU" dirty="0">
                <a:solidFill>
                  <a:srgbClr val="002060"/>
                </a:solidFill>
              </a:rPr>
              <a:t>Вам будет предложено </a:t>
            </a:r>
            <a:r>
              <a:rPr lang="ru-RU" b="1" dirty="0">
                <a:solidFill>
                  <a:srgbClr val="002060"/>
                </a:solidFill>
              </a:rPr>
              <a:t>ввести активационный код</a:t>
            </a:r>
            <a:r>
              <a:rPr lang="ru-RU" dirty="0">
                <a:solidFill>
                  <a:srgbClr val="002060"/>
                </a:solidFill>
              </a:rPr>
              <a:t>. Введя в соответствующее окошко имеющийся у Вас код (регистр не имеет значения), Вы нажимаете кнопку «Активировать» и вновь попадаете на первую страницу. 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3" name="Овал 12"/>
          <p:cNvSpPr/>
          <p:nvPr/>
        </p:nvSpPr>
        <p:spPr>
          <a:xfrm>
            <a:off x="7473280" y="2607085"/>
            <a:ext cx="963623" cy="434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368853" y="4344000"/>
            <a:ext cx="1514644" cy="434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424608" y="5491977"/>
            <a:ext cx="1584176" cy="313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6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2283" y="1844824"/>
            <a:ext cx="8915400" cy="4392488"/>
          </a:xfrm>
        </p:spPr>
        <p:txBody>
          <a:bodyPr/>
          <a:lstStyle/>
          <a:p>
            <a:r>
              <a:rPr lang="ru-RU" dirty="0" smtClean="0"/>
              <a:t>                     </a:t>
            </a: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kk-KZ" sz="2800" b="1" dirty="0">
                <a:solidFill>
                  <a:srgbClr val="1B045C"/>
                </a:solidFill>
              </a:rPr>
              <a:t>Тестовый </a:t>
            </a:r>
            <a:r>
              <a:rPr lang="kk-KZ" sz="2800" b="1" dirty="0" smtClean="0">
                <a:solidFill>
                  <a:srgbClr val="1B045C"/>
                </a:solidFill>
              </a:rPr>
              <a:t>доступ</a:t>
            </a:r>
            <a:r>
              <a:rPr lang="en-US" sz="2800" b="1" dirty="0" smtClean="0">
                <a:solidFill>
                  <a:srgbClr val="1B045C"/>
                </a:solidFill>
              </a:rPr>
              <a:t> </a:t>
            </a:r>
            <a:endParaRPr lang="ru-RU" sz="2800" b="1" dirty="0">
              <a:solidFill>
                <a:srgbClr val="1B045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3" y="2056580"/>
            <a:ext cx="2285480" cy="1188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1" y="3648543"/>
            <a:ext cx="2285268" cy="1200659"/>
          </a:xfrm>
          <a:prstGeom prst="rect">
            <a:avLst/>
          </a:prstGeom>
        </p:spPr>
      </p:pic>
      <p:sp>
        <p:nvSpPr>
          <p:cNvPr id="16" name="Объект 3"/>
          <p:cNvSpPr txBox="1">
            <a:spLocks/>
          </p:cNvSpPr>
          <p:nvPr/>
        </p:nvSpPr>
        <p:spPr bwMode="auto">
          <a:xfrm>
            <a:off x="3043806" y="1844824"/>
            <a:ext cx="636689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Библиотека Онлайн лекций по Биомедицинским  и Естественным наукам компании </a:t>
            </a:r>
            <a:r>
              <a:rPr lang="ru-RU" sz="2000" dirty="0" err="1" smtClean="0">
                <a:solidFill>
                  <a:srgbClr val="002060"/>
                </a:solidFill>
              </a:rPr>
              <a:t>Henry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Stewart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Talks</a:t>
            </a:r>
            <a:r>
              <a:rPr lang="ru-RU" sz="2000" dirty="0">
                <a:solidFill>
                  <a:srgbClr val="002060"/>
                </a:solidFill>
              </a:rPr>
              <a:t>. Библиотека Лекций включает в себя более 1900 онлайн лекций ведущих мировых ученых и </a:t>
            </a:r>
            <a:r>
              <a:rPr lang="ru-RU" sz="2000" dirty="0" smtClean="0">
                <a:solidFill>
                  <a:srgbClr val="002060"/>
                </a:solidFill>
              </a:rPr>
              <a:t>специалистов.</a:t>
            </a:r>
          </a:p>
          <a:p>
            <a:pPr marL="0" indent="0" algn="just">
              <a:buNone/>
            </a:pP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Проект по онлайн-обучению от ведущих мировых университетов. Сотни </a:t>
            </a:r>
            <a:r>
              <a:rPr lang="ru-RU" sz="2000" dirty="0">
                <a:solidFill>
                  <a:srgbClr val="002060"/>
                </a:solidFill>
              </a:rPr>
              <a:t>бесплатных курсов, подготовленных преподавателями </a:t>
            </a:r>
            <a:r>
              <a:rPr lang="ru-RU" sz="2000" dirty="0" err="1">
                <a:solidFill>
                  <a:srgbClr val="002060"/>
                </a:solidFill>
              </a:rPr>
              <a:t>Принстона</a:t>
            </a:r>
            <a:r>
              <a:rPr lang="ru-RU" sz="2000" dirty="0">
                <a:solidFill>
                  <a:srgbClr val="002060"/>
                </a:solidFill>
              </a:rPr>
              <a:t>, Стэнфорда, Университета Беркли и многих других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Регистрация для пользователей Университета открыта до 31 сентября </a:t>
            </a:r>
            <a:r>
              <a:rPr lang="ru-RU" sz="2000" dirty="0">
                <a:solidFill>
                  <a:srgbClr val="002060"/>
                </a:solidFill>
              </a:rPr>
              <a:t>2020 </a:t>
            </a:r>
            <a:r>
              <a:rPr lang="ru-RU" sz="2000" dirty="0" smtClean="0">
                <a:solidFill>
                  <a:srgbClr val="002060"/>
                </a:solidFill>
              </a:rPr>
              <a:t>года. Обучение доступно до 30 декабря 2020 года.</a:t>
            </a:r>
          </a:p>
          <a:p>
            <a:pPr marL="0" indent="0" algn="just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Регистрация пользователей по доменам университета – </a:t>
            </a:r>
            <a:r>
              <a:rPr lang="en-US" sz="2000" b="1" i="1" dirty="0" smtClean="0">
                <a:solidFill>
                  <a:srgbClr val="002060"/>
                </a:solidFill>
              </a:rPr>
              <a:t>qmu.kz, kgmu.kz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0472" y="986834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5. </a:t>
            </a:r>
            <a:r>
              <a:rPr lang="kk-KZ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При входе по логину и паролю появляется личный </a:t>
            </a:r>
            <a:r>
              <a:rPr lang="kk-KZ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кабинет и </a:t>
            </a:r>
            <a:r>
              <a:rPr lang="kk-KZ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возможность сохранять информацию</a:t>
            </a: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19570" y="1784429"/>
            <a:ext cx="8866860" cy="4869159"/>
            <a:chOff x="169636" y="1916832"/>
            <a:chExt cx="8866860" cy="486915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66" r="1311" b="4024"/>
            <a:stretch/>
          </p:blipFill>
          <p:spPr bwMode="auto">
            <a:xfrm>
              <a:off x="169636" y="1916832"/>
              <a:ext cx="8866860" cy="486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6804248" y="2171876"/>
              <a:ext cx="1008112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Выгнутая влево стрелка 9"/>
            <p:cNvSpPr/>
            <p:nvPr/>
          </p:nvSpPr>
          <p:spPr>
            <a:xfrm rot="1013721">
              <a:off x="5495447" y="2288685"/>
              <a:ext cx="562468" cy="987513"/>
            </a:xfrm>
            <a:prstGeom prst="curved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4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464" y="1124744"/>
            <a:ext cx="95050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  <a:r>
              <a:rPr lang="kk-KZ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002060"/>
                </a:solidFill>
              </a:rPr>
              <a:t>Поиск книг: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1) Поиск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возможен по ключевым словам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ВЕЗДЕ, ПО НАЗВАНИЮ, ПО АВТОРУ.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2) Можно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выбрать книги по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МЕДИЦИНСКИМ СПЕЦИАЛЬНОСТЯМ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 r="1493" b="4120"/>
          <a:stretch/>
        </p:blipFill>
        <p:spPr bwMode="auto">
          <a:xfrm>
            <a:off x="776536" y="2204864"/>
            <a:ext cx="8331967" cy="445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/>
          <p:cNvSpPr/>
          <p:nvPr/>
        </p:nvSpPr>
        <p:spPr>
          <a:xfrm>
            <a:off x="1359689" y="2855252"/>
            <a:ext cx="2627859" cy="407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682788" y="3671067"/>
            <a:ext cx="1661249" cy="339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549272" y="2855252"/>
            <a:ext cx="292800" cy="377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68432" y="3671067"/>
            <a:ext cx="292800" cy="377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Выгнутая влево стрелка 22"/>
          <p:cNvSpPr/>
          <p:nvPr/>
        </p:nvSpPr>
        <p:spPr>
          <a:xfrm>
            <a:off x="6301778" y="3832918"/>
            <a:ext cx="381010" cy="85791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992" y="930499"/>
            <a:ext cx="950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вводе поискового запроса открывается ниспадающий словарь.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4)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 результатах поиска выходят книги с описание и краткой аннотацией.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5)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Для перехода к выбранной книге нажать на ее название.</a:t>
            </a:r>
            <a:endParaRPr lang="ru-RU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76536" y="2060848"/>
            <a:ext cx="8331968" cy="4514740"/>
            <a:chOff x="107504" y="1879044"/>
            <a:chExt cx="8928992" cy="4912568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73" r="1528" b="4122"/>
            <a:stretch/>
          </p:blipFill>
          <p:spPr bwMode="auto">
            <a:xfrm>
              <a:off x="107504" y="1924383"/>
              <a:ext cx="8928992" cy="486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Овал 24"/>
            <p:cNvSpPr/>
            <p:nvPr/>
          </p:nvSpPr>
          <p:spPr>
            <a:xfrm rot="16200000">
              <a:off x="2721314" y="1751296"/>
              <a:ext cx="1728192" cy="53716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683567" y="1879044"/>
              <a:ext cx="2820749" cy="13339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1560" y="414908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39014" y="2204864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Стрелка вверх 28"/>
            <p:cNvSpPr/>
            <p:nvPr/>
          </p:nvSpPr>
          <p:spPr>
            <a:xfrm>
              <a:off x="2555776" y="3933056"/>
              <a:ext cx="43204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02910" y="422108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9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8464" y="1124744"/>
            <a:ext cx="950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При вводе поискового запроса открывается ниспадающий словарь.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7)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 результатах поиска выходят книги с описание и краткой аннотацией.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8) Для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перехода к выбранной книге нажать на ее название.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064568" y="2132856"/>
            <a:ext cx="7899920" cy="4502284"/>
            <a:chOff x="107504" y="1879044"/>
            <a:chExt cx="8928992" cy="491256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73" r="1528" b="4122"/>
            <a:stretch/>
          </p:blipFill>
          <p:spPr bwMode="auto">
            <a:xfrm>
              <a:off x="107504" y="1924383"/>
              <a:ext cx="8928992" cy="486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Овал 19"/>
            <p:cNvSpPr/>
            <p:nvPr/>
          </p:nvSpPr>
          <p:spPr>
            <a:xfrm rot="16200000">
              <a:off x="2721314" y="1751296"/>
              <a:ext cx="1728192" cy="53716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683567" y="1879044"/>
              <a:ext cx="2820749" cy="13339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1560" y="414908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39014" y="2204864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Стрелка вверх 23"/>
            <p:cNvSpPr/>
            <p:nvPr/>
          </p:nvSpPr>
          <p:spPr>
            <a:xfrm>
              <a:off x="2555776" y="3933056"/>
              <a:ext cx="432048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02910" y="422108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8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472" y="986834"/>
            <a:ext cx="9505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</a:t>
            </a:r>
            <a:r>
              <a:rPr lang="kk-KZ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переходе к выбранной книге </a:t>
            </a:r>
            <a:r>
              <a:rPr lang="kk-KZ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доступны:</a:t>
            </a:r>
          </a:p>
          <a:p>
            <a:pPr algn="just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  <a:r>
              <a:rPr lang="kk-KZ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Полная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аннотация книги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Возможность открыть книгу полностью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ЧИТАТЬ ОНЛАЙН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Возможность читать книгу по главам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ОГЛАВЛЕНИЕ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4) 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Возможность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СКАЧАТЬ ПРИЛОЖЕНИЕ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48544" y="2708920"/>
            <a:ext cx="8187952" cy="3944497"/>
            <a:chOff x="107504" y="2652855"/>
            <a:chExt cx="8928992" cy="4160521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2" r="1106" b="4115"/>
            <a:stretch/>
          </p:blipFill>
          <p:spPr bwMode="auto">
            <a:xfrm>
              <a:off x="107504" y="2652855"/>
              <a:ext cx="8928992" cy="416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Овал 24"/>
            <p:cNvSpPr/>
            <p:nvPr/>
          </p:nvSpPr>
          <p:spPr>
            <a:xfrm>
              <a:off x="6372200" y="2924944"/>
              <a:ext cx="1224136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2259360" y="4437112"/>
              <a:ext cx="1520552" cy="3516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899592" y="4941168"/>
              <a:ext cx="1232520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96336" y="2884874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54838" y="490109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6686" y="486916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Выгнутая влево стрелка 30"/>
            <p:cNvSpPr/>
            <p:nvPr/>
          </p:nvSpPr>
          <p:spPr>
            <a:xfrm rot="21027669">
              <a:off x="6148078" y="3154026"/>
              <a:ext cx="224162" cy="797978"/>
            </a:xfrm>
            <a:prstGeom prst="curved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3627512" y="4437112"/>
              <a:ext cx="1520552" cy="3516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48064" y="4437112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54838" y="4365104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92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0472" y="986834"/>
            <a:ext cx="9505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При переходе к чтению книги открывается полный текст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1. Постраничный просмотр книги.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2. Озвучивание текста.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3. Сохранение книги в Закладках</a:t>
            </a:r>
          </a:p>
          <a:p>
            <a:pPr algn="just"/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48544" y="2433384"/>
            <a:ext cx="8043936" cy="4104456"/>
            <a:chOff x="107504" y="2276872"/>
            <a:chExt cx="8928992" cy="456057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9" t="11593" r="4284" b="4301"/>
            <a:stretch/>
          </p:blipFill>
          <p:spPr bwMode="auto">
            <a:xfrm>
              <a:off x="107504" y="2276872"/>
              <a:ext cx="8928992" cy="456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Овал 16"/>
            <p:cNvSpPr/>
            <p:nvPr/>
          </p:nvSpPr>
          <p:spPr>
            <a:xfrm>
              <a:off x="2856245" y="3068960"/>
              <a:ext cx="2075795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5647928" y="3068960"/>
              <a:ext cx="292224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995392" y="3068960"/>
              <a:ext cx="304800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55776" y="310089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67206" y="310089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32046" y="353294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088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0472" y="986834"/>
            <a:ext cx="95050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Скачать приложение </a:t>
            </a:r>
          </a:p>
          <a:p>
            <a:pPr algn="ctr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для компьютера, телефона или планшета</a:t>
            </a:r>
          </a:p>
          <a:p>
            <a:pPr algn="just"/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532" y="1952098"/>
            <a:ext cx="8424936" cy="4608512"/>
            <a:chOff x="395536" y="2060848"/>
            <a:chExt cx="8424936" cy="460851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4" t="51865" r="30972" b="20577"/>
            <a:stretch/>
          </p:blipFill>
          <p:spPr bwMode="auto">
            <a:xfrm>
              <a:off x="395536" y="2060848"/>
              <a:ext cx="8424936" cy="460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Овал 11"/>
            <p:cNvSpPr/>
            <p:nvPr/>
          </p:nvSpPr>
          <p:spPr>
            <a:xfrm>
              <a:off x="3563888" y="3789040"/>
              <a:ext cx="2736304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726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ЭЛЕКТРОННАЯ МЕДИЦИНСКАЯ БИБЛИОТЕКА «КОНСУЛЬТАНТ ВРАЧА»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49144" y="2602725"/>
            <a:ext cx="30963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Приложение</a:t>
            </a:r>
            <a:endParaRPr lang="ru-RU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для чтения электронных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изданий в режиме </a:t>
            </a:r>
            <a:r>
              <a:rPr lang="ru-RU" sz="2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offline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то есть без постоянного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доступа к сети Интернет.</a:t>
            </a:r>
          </a:p>
          <a:p>
            <a:pPr algn="just"/>
            <a:endParaRPr lang="ru-RU" sz="1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20092" r="5698" b="4560"/>
          <a:stretch/>
        </p:blipFill>
        <p:spPr bwMode="auto">
          <a:xfrm>
            <a:off x="464448" y="1038613"/>
            <a:ext cx="5352648" cy="282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18357" r="5625" b="5451"/>
          <a:stretch/>
        </p:blipFill>
        <p:spPr bwMode="auto">
          <a:xfrm>
            <a:off x="464448" y="3846925"/>
            <a:ext cx="5352648" cy="282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4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ЭЛЕКТРОННО-БИБЛИОТЕЧНАЯ СИСТЕМА 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54579" y="3720418"/>
            <a:ext cx="7596843" cy="9541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Электронно-библиотечная система «Лань». Инструкция для пользователей</a:t>
            </a:r>
            <a:endParaRPr lang="ru-RU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6" t="28398" r="38675" b="48745"/>
          <a:stretch/>
        </p:blipFill>
        <p:spPr bwMode="auto">
          <a:xfrm>
            <a:off x="3545306" y="1484784"/>
            <a:ext cx="2815389" cy="1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0800000" flipV="1">
            <a:off x="3512839" y="6069916"/>
            <a:ext cx="2664296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Караганда, 2020</a:t>
            </a:r>
            <a:endParaRPr lang="ru-RU" sz="16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0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ЭЛЕКТРОННО-БИБЛИОТЕЧНАЯ СИСТЕМА 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25799" y="906978"/>
            <a:ext cx="9198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Откройте сайт вуза (</a:t>
            </a:r>
            <a:r>
              <a:rPr lang="en-US" dirty="0" smtClean="0">
                <a:hlinkClick r:id="rId2"/>
              </a:rPr>
              <a:t>www.qmu.kz/ru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или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Студенческий и корпоративный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порталы НАО «МУК». </a:t>
            </a:r>
          </a:p>
          <a:p>
            <a:pPr algn="just"/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1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Раздел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Библиотека.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2. Выберите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Ссылки на информационные ресурсы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1478" r="18796" b="23186"/>
          <a:stretch/>
        </p:blipFill>
        <p:spPr bwMode="auto">
          <a:xfrm>
            <a:off x="560512" y="2420888"/>
            <a:ext cx="7077693" cy="409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5169024" y="3429000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025002" y="4180595"/>
            <a:ext cx="2304261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95300" y="1052736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kk-KZ" sz="2800" b="1" dirty="0">
                <a:solidFill>
                  <a:srgbClr val="1B045C"/>
                </a:solidFill>
              </a:rPr>
              <a:t>Ресурсы открытого </a:t>
            </a:r>
            <a:r>
              <a:rPr lang="kk-KZ" sz="2800" b="1" dirty="0" smtClean="0">
                <a:solidFill>
                  <a:srgbClr val="1B045C"/>
                </a:solidFill>
              </a:rPr>
              <a:t>доступа </a:t>
            </a:r>
            <a:r>
              <a:rPr lang="kk-KZ" sz="2800" dirty="0" smtClean="0">
                <a:solidFill>
                  <a:srgbClr val="1B045C"/>
                </a:solidFill>
              </a:rPr>
              <a:t>(</a:t>
            </a:r>
            <a:r>
              <a:rPr lang="en-US" sz="2800" i="1" dirty="0">
                <a:solidFill>
                  <a:srgbClr val="002060"/>
                </a:solidFill>
              </a:rPr>
              <a:t>Open access</a:t>
            </a:r>
            <a:r>
              <a:rPr lang="kk-KZ" sz="2800" dirty="0" smtClean="0">
                <a:solidFill>
                  <a:srgbClr val="1B045C"/>
                </a:solidFill>
              </a:rPr>
              <a:t>)</a:t>
            </a:r>
            <a:endParaRPr lang="ru-RU" sz="2800" dirty="0">
              <a:solidFill>
                <a:srgbClr val="1B045C"/>
              </a:solidFill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 bwMode="auto">
          <a:xfrm>
            <a:off x="1181542" y="1844824"/>
            <a:ext cx="822915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sp>
        <p:nvSpPr>
          <p:cNvPr id="15" name="Объект 3"/>
          <p:cNvSpPr>
            <a:spLocks noGrp="1"/>
          </p:cNvSpPr>
          <p:nvPr>
            <p:ph idx="1"/>
          </p:nvPr>
        </p:nvSpPr>
        <p:spPr>
          <a:xfrm>
            <a:off x="495300" y="2008648"/>
            <a:ext cx="8915400" cy="451669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Бесплатный полнотекстовый </a:t>
            </a:r>
            <a:r>
              <a:rPr lang="ru-RU" sz="2400" dirty="0">
                <a:solidFill>
                  <a:srgbClr val="002060"/>
                </a:solidFill>
              </a:rPr>
              <a:t>доступ в </a:t>
            </a:r>
            <a:r>
              <a:rPr lang="ru-RU" sz="2400" dirty="0" smtClean="0">
                <a:solidFill>
                  <a:srgbClr val="002060"/>
                </a:solidFill>
              </a:rPr>
              <a:t>режиме реального времени</a:t>
            </a:r>
            <a:r>
              <a:rPr lang="ru-RU" sz="2400" dirty="0">
                <a:solidFill>
                  <a:srgbClr val="002060"/>
                </a:solidFill>
              </a:rPr>
              <a:t> к научным и учебным материалам, реализуемый для любого пользователя в </a:t>
            </a:r>
            <a:r>
              <a:rPr lang="ru-RU" sz="2400" dirty="0" smtClean="0">
                <a:solidFill>
                  <a:srgbClr val="002060"/>
                </a:solidFill>
              </a:rPr>
              <a:t>глобальной информационной сети без </a:t>
            </a:r>
            <a:r>
              <a:rPr lang="ru-RU" sz="2400" dirty="0">
                <a:solidFill>
                  <a:srgbClr val="002060"/>
                </a:solidFill>
              </a:rPr>
              <a:t>каких-либо ограничений как по инструментам доступа, так и по дальнейшему использованию (например, лицензионных</a:t>
            </a:r>
            <a:r>
              <a:rPr lang="ru-RU" sz="2400" dirty="0" smtClean="0">
                <a:solidFill>
                  <a:srgbClr val="002060"/>
                </a:solidFill>
              </a:rPr>
              <a:t>).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Режим </a:t>
            </a:r>
            <a:r>
              <a:rPr lang="ru-RU" sz="2400" dirty="0">
                <a:solidFill>
                  <a:srgbClr val="002060"/>
                </a:solidFill>
              </a:rPr>
              <a:t>открытого доступа может применяться ко всем формам опубликованных результатов исследований, в том числе к статьям </a:t>
            </a:r>
            <a:r>
              <a:rPr lang="ru-RU" sz="2400" dirty="0" smtClean="0">
                <a:solidFill>
                  <a:srgbClr val="002060"/>
                </a:solidFill>
              </a:rPr>
              <a:t>рецензируемых</a:t>
            </a:r>
            <a:r>
              <a:rPr lang="ru-RU" sz="2400" dirty="0">
                <a:solidFill>
                  <a:srgbClr val="002060"/>
                </a:solidFill>
              </a:rPr>
              <a:t> и не рецензируемых научных </a:t>
            </a:r>
            <a:r>
              <a:rPr lang="ru-RU" sz="2400" dirty="0" smtClean="0">
                <a:solidFill>
                  <a:srgbClr val="002060"/>
                </a:solidFill>
              </a:rPr>
              <a:t>журналов, </a:t>
            </a:r>
            <a:r>
              <a:rPr lang="ru-RU" sz="2400" dirty="0">
                <a:solidFill>
                  <a:srgbClr val="002060"/>
                </a:solidFill>
              </a:rPr>
              <a:t>материалам конференций, текстам </a:t>
            </a:r>
            <a:r>
              <a:rPr lang="ru-RU" sz="2400" dirty="0" smtClean="0">
                <a:solidFill>
                  <a:srgbClr val="002060"/>
                </a:solidFill>
              </a:rPr>
              <a:t>научных диссертаций</a:t>
            </a:r>
            <a:r>
              <a:rPr lang="ru-RU" sz="2400" dirty="0">
                <a:solidFill>
                  <a:srgbClr val="002060"/>
                </a:solidFill>
              </a:rPr>
              <a:t> и </a:t>
            </a:r>
            <a:r>
              <a:rPr lang="ru-RU" sz="2400" dirty="0" smtClean="0">
                <a:solidFill>
                  <a:srgbClr val="002060"/>
                </a:solidFill>
              </a:rPr>
              <a:t>квалификационным работам, </a:t>
            </a:r>
            <a:r>
              <a:rPr lang="ru-RU" sz="2400" dirty="0">
                <a:solidFill>
                  <a:srgbClr val="002060"/>
                </a:solidFill>
              </a:rPr>
              <a:t>главам </a:t>
            </a:r>
            <a:r>
              <a:rPr lang="ru-RU" sz="2400" dirty="0" smtClean="0">
                <a:solidFill>
                  <a:srgbClr val="002060"/>
                </a:solidFill>
              </a:rPr>
              <a:t>книг</a:t>
            </a:r>
            <a:r>
              <a:rPr lang="ru-RU" sz="2400" dirty="0">
                <a:solidFill>
                  <a:srgbClr val="002060"/>
                </a:solidFill>
              </a:rPr>
              <a:t> и </a:t>
            </a:r>
            <a:r>
              <a:rPr lang="ru-RU" sz="2400" dirty="0" smtClean="0">
                <a:solidFill>
                  <a:srgbClr val="002060"/>
                </a:solidFill>
              </a:rPr>
              <a:t>монографиям.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ЭЛЕКТРОННО-БИБЛИОТЕЧНАЯ СИСТЕМА 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5798" y="1124744"/>
            <a:ext cx="9198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3. На странице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Ссылки на информационные ресурсы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найти раздел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Базы данных, приобретенные МУК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4. Нажмите на ссылку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ЭБС «Лань»</a:t>
            </a:r>
          </a:p>
          <a:p>
            <a:pPr algn="just"/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27122" r="35558" b="39052"/>
          <a:stretch/>
        </p:blipFill>
        <p:spPr bwMode="auto">
          <a:xfrm>
            <a:off x="498863" y="2447497"/>
            <a:ext cx="7089570" cy="289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>
          <a:xfrm>
            <a:off x="425798" y="3896573"/>
            <a:ext cx="272321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8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ЭЛЕКТРОННО-БИБЛИОТЕЧНАЯ СИСТЕМА 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5798" y="1124744"/>
            <a:ext cx="919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5.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Нажмите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Войти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" r="17870" b="35445"/>
          <a:stretch/>
        </p:blipFill>
        <p:spPr bwMode="auto">
          <a:xfrm>
            <a:off x="1118934" y="2058276"/>
            <a:ext cx="7668131" cy="374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 11"/>
          <p:cNvSpPr/>
          <p:nvPr/>
        </p:nvSpPr>
        <p:spPr>
          <a:xfrm>
            <a:off x="7689304" y="2708920"/>
            <a:ext cx="134635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1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ЭЛЕКТРОННО-БИБЛИОТЕЧНАЯ СИСТЕМА 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7" t="26598" r="37737" b="22147"/>
          <a:stretch/>
        </p:blipFill>
        <p:spPr bwMode="auto">
          <a:xfrm>
            <a:off x="6324538" y="1148469"/>
            <a:ext cx="2732918" cy="29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 11"/>
          <p:cNvSpPr/>
          <p:nvPr/>
        </p:nvSpPr>
        <p:spPr>
          <a:xfrm>
            <a:off x="6535818" y="3667995"/>
            <a:ext cx="962607" cy="3856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5557" y="1358716"/>
            <a:ext cx="58233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Незарегистрированные пользователи при входе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в личный кабинет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должны выбрать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Регистрация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регистрации не в учебном заведении,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нажмите на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Выберите организацию.</a:t>
            </a:r>
          </a:p>
          <a:p>
            <a:pPr algn="just"/>
            <a:endParaRPr lang="ru-RU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8. Введите название:</a:t>
            </a:r>
            <a:endParaRPr lang="ru-RU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Медицинский университет</a:t>
            </a:r>
            <a:r>
              <a: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Караганды.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9. Заполните регистрационные данные и нажмите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Зарегистрироваться.</a:t>
            </a: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5461" t="15092" r="36189" b="48807"/>
          <a:stretch/>
        </p:blipFill>
        <p:spPr>
          <a:xfrm>
            <a:off x="6341890" y="4535662"/>
            <a:ext cx="2715566" cy="1944216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6341890" y="5413230"/>
            <a:ext cx="1542769" cy="3856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0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ЭЛЕКТРОННО-БИБЛИОТЕЧНАЯ СИСТЕМА 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5798" y="1124744"/>
            <a:ext cx="9198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10.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ЭБС Лань имеются: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1) Базы данных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«Книги», «Журналы» и «Выпускные квалификационные работы» (ВКР);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2) Личный кабинет пользователя.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 bwMode="auto">
          <a:xfrm>
            <a:off x="838408" y="2492896"/>
            <a:ext cx="7776864" cy="414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Овал 20"/>
          <p:cNvSpPr/>
          <p:nvPr/>
        </p:nvSpPr>
        <p:spPr>
          <a:xfrm>
            <a:off x="5961112" y="3199515"/>
            <a:ext cx="88779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2072680" y="2961160"/>
            <a:ext cx="1560473" cy="395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04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ЭЛЕКТРОННО-БИБЛИОТЕЧНАЯ СИСТЕМА </a:t>
              </a:r>
              <a:r>
                <a:rPr lang="ru-RU" sz="2000" b="1" dirty="0" smtClean="0"/>
                <a:t>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5798" y="1124744"/>
            <a:ext cx="9198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11. В личном кабинете пользователь может ознакомиться с видеоинструкциями по работе с ЭБС Лань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"/>
          <a:stretch/>
        </p:blipFill>
        <p:spPr bwMode="auto">
          <a:xfrm>
            <a:off x="776536" y="2281776"/>
            <a:ext cx="7580891" cy="386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2900766" y="4941168"/>
            <a:ext cx="4248472" cy="1131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47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0"/>
          <a:stretch/>
        </p:blipFill>
        <p:spPr bwMode="auto">
          <a:xfrm>
            <a:off x="560512" y="2348880"/>
            <a:ext cx="8282343" cy="405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ЭЛЕКТРОННО-БИБЛИОТЕЧНАЯ СИСТЕМА </a:t>
              </a:r>
              <a:r>
                <a:rPr lang="ru-RU" sz="2000" b="1" dirty="0" smtClean="0"/>
                <a:t>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5798" y="1124744"/>
            <a:ext cx="9198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12. Поиск книг:</a:t>
            </a:r>
          </a:p>
          <a:p>
            <a:pPr marL="342900" indent="-342900" algn="just">
              <a:buAutoNum type="arabicParenR"/>
            </a:pP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Введите запрос в поисковую строку;</a:t>
            </a:r>
          </a:p>
          <a:p>
            <a:pPr marL="342900" indent="-342900" algn="just">
              <a:buAutoNum type="arabicParenR"/>
            </a:pP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Нажмите           или 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Enter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49673" r="34010" b="40662"/>
          <a:stretch/>
        </p:blipFill>
        <p:spPr bwMode="auto">
          <a:xfrm>
            <a:off x="1844775" y="1700807"/>
            <a:ext cx="343634" cy="39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3209798" y="4725144"/>
            <a:ext cx="1491885" cy="395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5529065" y="4725144"/>
            <a:ext cx="576064" cy="3807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9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ЭЛЕКТРОННО-БИБЛИОТЕЧНАЯ СИСТЕМА </a:t>
              </a:r>
              <a:r>
                <a:rPr lang="ru-RU" sz="2000" b="1" dirty="0" smtClean="0"/>
                <a:t>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 r="17355" b="4569"/>
          <a:stretch/>
        </p:blipFill>
        <p:spPr bwMode="auto">
          <a:xfrm>
            <a:off x="2827850" y="1204349"/>
            <a:ext cx="597849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754114" y="1717245"/>
            <a:ext cx="1874036" cy="2160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 rot="10800000" flipV="1">
            <a:off x="2432034" y="3062211"/>
            <a:ext cx="776534" cy="399169"/>
          </a:xfrm>
          <a:prstGeom prst="bentConnector3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560512" y="3062211"/>
            <a:ext cx="1871521" cy="1086869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04528" y="3234875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Серый цвет       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Означает, что книга недоступна для чтения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1" t="33239" r="77425" b="62421"/>
          <a:stretch/>
        </p:blipFill>
        <p:spPr bwMode="auto">
          <a:xfrm>
            <a:off x="1711124" y="3118214"/>
            <a:ext cx="285001" cy="35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Соединительная линия уступом 18"/>
          <p:cNvCxnSpPr/>
          <p:nvPr/>
        </p:nvCxnSpPr>
        <p:spPr>
          <a:xfrm rot="10800000">
            <a:off x="2401680" y="5517232"/>
            <a:ext cx="806888" cy="432048"/>
          </a:xfrm>
          <a:prstGeom prst="bentConnector3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530159" y="5024577"/>
            <a:ext cx="1871521" cy="1086869"/>
          </a:xfrm>
          <a:prstGeom prst="round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73831" y="515251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Синий цвет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о</a:t>
            </a:r>
            <a:r>
              <a:rPr lang="ru-RU" sz="1200" b="1" dirty="0" smtClean="0">
                <a:solidFill>
                  <a:srgbClr val="002060"/>
                </a:solidFill>
              </a:rPr>
              <a:t>значает, что полный текст книги доступен для чтения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90173" r="77397" b="5828"/>
          <a:stretch/>
        </p:blipFill>
        <p:spPr bwMode="auto">
          <a:xfrm>
            <a:off x="1674998" y="5114850"/>
            <a:ext cx="302059" cy="32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Соединительная линия уступом 23"/>
          <p:cNvCxnSpPr>
            <a:endCxn id="28" idx="3"/>
          </p:cNvCxnSpPr>
          <p:nvPr/>
        </p:nvCxnSpPr>
        <p:spPr>
          <a:xfrm rot="10800000">
            <a:off x="2258007" y="2008530"/>
            <a:ext cx="828986" cy="340353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560512" y="1484784"/>
            <a:ext cx="1697495" cy="104749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72446" y="186241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Уточняющий поиск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" y="54"/>
            <a:ext cx="9905999" cy="830264"/>
            <a:chOff x="-1" y="7830"/>
            <a:chExt cx="9906001" cy="8302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ЭЛЕКТРОННО-БИБЛИОТЕЧНАЯ СИСТЕМА </a:t>
              </a:r>
              <a:r>
                <a:rPr lang="ru-RU" sz="2000" b="1" dirty="0" smtClean="0"/>
                <a:t>«ЛАНЬ»</a:t>
              </a:r>
              <a:endParaRPr lang="ru-RU" sz="2000" b="1" cap="smal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5798" y="980727"/>
            <a:ext cx="9198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13. Выбранная книга, открывается в новом окне браузера.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14. </a:t>
            </a:r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kk-KZ" dirty="0">
                <a:solidFill>
                  <a:srgbClr val="002060"/>
                </a:solidFill>
                <a:cs typeface="Times New Roman" panose="02020603050405020304" pitchFamily="18" charset="0"/>
              </a:rPr>
              <a:t>олный текст можно читать, или распечатать </a:t>
            </a:r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до 10%.</a:t>
            </a:r>
          </a:p>
          <a:p>
            <a:pPr algn="just"/>
            <a:r>
              <a:rPr lang="kk-KZ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15. Книги ЭБС «Лань» </a:t>
            </a:r>
            <a:r>
              <a:rPr lang="kk-KZ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не </a:t>
            </a:r>
            <a:r>
              <a:rPr lang="kk-KZ" b="1" dirty="0">
                <a:solidFill>
                  <a:srgbClr val="002060"/>
                </a:solidFill>
                <a:cs typeface="Times New Roman" panose="02020603050405020304" pitchFamily="18" charset="0"/>
              </a:rPr>
              <a:t>скачиваются!</a:t>
            </a:r>
          </a:p>
          <a:p>
            <a:pPr algn="just"/>
            <a:endParaRPr lang="kk-KZ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kk-KZ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" b="4312"/>
          <a:stretch/>
        </p:blipFill>
        <p:spPr bwMode="auto">
          <a:xfrm>
            <a:off x="632520" y="1988840"/>
            <a:ext cx="7498264" cy="41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Соединительная линия уступом 12"/>
          <p:cNvCxnSpPr/>
          <p:nvPr/>
        </p:nvCxnSpPr>
        <p:spPr>
          <a:xfrm rot="10800000">
            <a:off x="6882690" y="2780929"/>
            <a:ext cx="1206581" cy="340352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8130783" y="2761241"/>
            <a:ext cx="1727103" cy="7200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142353" y="2905837"/>
            <a:ext cx="17155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100" dirty="0" smtClean="0">
                <a:solidFill>
                  <a:srgbClr val="002060"/>
                </a:solidFill>
              </a:rPr>
              <a:t>Видеоинструкция по</a:t>
            </a:r>
          </a:p>
          <a:p>
            <a:pPr algn="just"/>
            <a:r>
              <a:rPr lang="ru-RU" sz="1100" dirty="0">
                <a:solidFill>
                  <a:srgbClr val="002060"/>
                </a:solidFill>
              </a:rPr>
              <a:t>р</a:t>
            </a:r>
            <a:r>
              <a:rPr lang="ru-RU" sz="1100" dirty="0" smtClean="0">
                <a:solidFill>
                  <a:srgbClr val="002060"/>
                </a:solidFill>
              </a:rPr>
              <a:t>аботе с полным текстом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792760" y="2582846"/>
            <a:ext cx="864096" cy="396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776536" y="2783608"/>
            <a:ext cx="864096" cy="396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3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" y="0"/>
            <a:ext cx="9906001" cy="840980"/>
            <a:chOff x="792" y="0"/>
            <a:chExt cx="9906001" cy="84098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792" y="10716"/>
              <a:ext cx="9906001" cy="830264"/>
              <a:chOff x="-1" y="7830"/>
              <a:chExt cx="9906001" cy="83026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0" y="738103"/>
                <a:ext cx="9906000" cy="9999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166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-1" y="7830"/>
                <a:ext cx="9906001" cy="573757"/>
              </a:xfrm>
              <a:prstGeom prst="rect">
                <a:avLst/>
              </a:prstGeom>
              <a:solidFill>
                <a:srgbClr val="1B045C"/>
              </a:solidFill>
              <a:ln>
                <a:solidFill>
                  <a:srgbClr val="240C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 smtClean="0"/>
                  <a:t> БИБЛИОТЕЧНО-ИЗДАТЕЛЬСКИЙ  ЦЕНТР</a:t>
                </a:r>
                <a:endParaRPr lang="ru-RU" sz="2000" b="1" cap="small" dirty="0"/>
              </a:p>
            </p:txBody>
          </p:sp>
        </p:grp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" y="0"/>
              <a:ext cx="1237491" cy="792482"/>
            </a:xfrm>
            <a:prstGeom prst="rect">
              <a:avLst/>
            </a:prstGeom>
          </p:spPr>
        </p:pic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42950" y="2492896"/>
            <a:ext cx="8420100" cy="1470025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1B045C"/>
                </a:solidFill>
              </a:rPr>
              <a:t>Благодарим </a:t>
            </a:r>
            <a:r>
              <a:rPr lang="ru-RU" sz="4000" b="1" i="1" dirty="0">
                <a:solidFill>
                  <a:srgbClr val="1B045C"/>
                </a:solidFill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5046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95299" y="840980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kk-KZ" sz="2800" b="1" dirty="0">
                <a:solidFill>
                  <a:srgbClr val="1B045C"/>
                </a:solidFill>
              </a:rPr>
              <a:t>Ресурсы открытого доступа </a:t>
            </a:r>
            <a:r>
              <a:rPr lang="kk-KZ" sz="2800" dirty="0">
                <a:solidFill>
                  <a:srgbClr val="1B045C"/>
                </a:solidFill>
              </a:rPr>
              <a:t>(</a:t>
            </a:r>
            <a:r>
              <a:rPr lang="en-US" sz="2800" i="1" dirty="0">
                <a:solidFill>
                  <a:srgbClr val="002060"/>
                </a:solidFill>
              </a:rPr>
              <a:t>Open access</a:t>
            </a:r>
            <a:r>
              <a:rPr lang="kk-KZ" sz="2800" dirty="0">
                <a:solidFill>
                  <a:srgbClr val="1B045C"/>
                </a:solidFill>
              </a:rPr>
              <a:t>)</a:t>
            </a:r>
            <a:endParaRPr lang="ru-RU" sz="2800" dirty="0">
              <a:solidFill>
                <a:srgbClr val="1B045C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697009"/>
              </p:ext>
            </p:extLst>
          </p:nvPr>
        </p:nvGraphicFramePr>
        <p:xfrm>
          <a:off x="495298" y="1556793"/>
          <a:ext cx="9066213" cy="5085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478"/>
                <a:gridCol w="6624735"/>
              </a:tblGrid>
              <a:tr h="365761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</a:tr>
              <a:tr h="76063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  <a:hlinkClick r:id="rId3"/>
                        </a:rPr>
                        <a:t>Antibiotic.ru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Литература об антибактериальных препаратах, инфекциях, возбудителях, профилактике и лечении.                 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BooksMed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Коллекция</a:t>
                      </a:r>
                      <a:r>
                        <a:rPr lang="ru-RU" sz="1600" baseline="0" dirty="0" smtClean="0"/>
                        <a:t> электронных книг по медицине.</a:t>
                      </a:r>
                      <a:endParaRPr lang="ru-RU" sz="16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eLIBRARY.RU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Российская научная электронная библиотека, интегрированная с Российским индексом научного цитирования (РИНЦ).</a:t>
                      </a:r>
                      <a:endParaRPr lang="ru-RU" sz="1600" dirty="0"/>
                    </a:p>
                  </a:txBody>
                  <a:tcPr/>
                </a:tc>
              </a:tr>
              <a:tr h="671378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MED info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Информационно-справочный ресурс о новейших достижениях медицины, заболеваниях и методах лечения, лекарственных препаратах.</a:t>
                      </a:r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Medlinks.ru</a:t>
                      </a:r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Медицинский тематический каталог.</a:t>
                      </a:r>
                      <a:endParaRPr lang="ru-RU" sz="16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MedMir.com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Обзоры мировых медицинских журналов на русском языке.</a:t>
                      </a:r>
                      <a:endParaRPr lang="ru-RU" sz="16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Вебмединфо.ру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Образовательный медицинский портал - медицинские книги, программы, поиск лекарств, каталог ссылок.</a:t>
                      </a:r>
                      <a:endParaRPr lang="ru-RU" sz="1600" dirty="0"/>
                    </a:p>
                  </a:txBody>
                  <a:tcPr/>
                </a:tc>
              </a:tr>
              <a:tr h="969767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AACR </a:t>
                      </a:r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(American Association for Cancer Research)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Полнотекстовая база данных медицинских журналов. Статьи в журналах AACR переходят в свободный доступ через 12 месяцев после публикации.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4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21_JPG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181542" y="1216560"/>
            <a:ext cx="7542914" cy="5020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299" y="840980"/>
            <a:ext cx="8915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kk-KZ" sz="2800" b="1" dirty="0">
                <a:solidFill>
                  <a:srgbClr val="1B045C"/>
                </a:solidFill>
              </a:rPr>
              <a:t>Ресурсы открытого доступа </a:t>
            </a:r>
            <a:r>
              <a:rPr lang="kk-KZ" sz="2800" dirty="0">
                <a:solidFill>
                  <a:srgbClr val="1B045C"/>
                </a:solidFill>
              </a:rPr>
              <a:t>(</a:t>
            </a:r>
            <a:r>
              <a:rPr lang="en-US" sz="2800" i="1" dirty="0">
                <a:solidFill>
                  <a:srgbClr val="002060"/>
                </a:solidFill>
              </a:rPr>
              <a:t>Open access</a:t>
            </a:r>
            <a:r>
              <a:rPr lang="kk-KZ" sz="2800" dirty="0">
                <a:solidFill>
                  <a:srgbClr val="1B045C"/>
                </a:solidFill>
              </a:rPr>
              <a:t>)</a:t>
            </a:r>
            <a:endParaRPr lang="ru-RU" sz="2800" dirty="0">
              <a:solidFill>
                <a:srgbClr val="1B045C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1" y="10716"/>
            <a:ext cx="9906001" cy="830264"/>
            <a:chOff x="-1" y="7830"/>
            <a:chExt cx="9906001" cy="8302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6001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 </a:t>
              </a:r>
            </a:p>
            <a:p>
              <a:pPr algn="ctr"/>
              <a:r>
                <a:rPr lang="kk-KZ" sz="2000" b="1" cap="small" dirty="0"/>
                <a:t>МЕДИЦИНСКИЙ УНИВЕРСИТЕТ КАРАГАНДЫ</a:t>
              </a:r>
              <a:endParaRPr lang="ru-RU" sz="2000" b="1" cap="small" dirty="0"/>
            </a:p>
            <a:p>
              <a:pPr algn="ctr"/>
              <a:endParaRPr lang="ru-RU" sz="2000" b="1" cap="small" dirty="0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415636"/>
              </p:ext>
            </p:extLst>
          </p:nvPr>
        </p:nvGraphicFramePr>
        <p:xfrm>
          <a:off x="495298" y="1556793"/>
          <a:ext cx="9066213" cy="4771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478"/>
                <a:gridCol w="6624735"/>
              </a:tblGrid>
              <a:tr h="338059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</a:tr>
              <a:tr h="760633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BenthamOpenAccess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Журналы открытого доступа по основным научным дисциплинам, медицине и общественным наукам.</a:t>
                      </a:r>
                      <a:endParaRPr lang="ru-RU" sz="16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BestPractice</a:t>
                      </a:r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 – </a:t>
                      </a:r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от </a:t>
                      </a:r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BMJ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Международные рекомендации по диагностированию и лечению болезней в каждом разделе.</a:t>
                      </a:r>
                      <a:endParaRPr lang="ru-RU" sz="16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BioMedCentral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Журналы по медицине, биомедицине, биотехнологии,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биоинформатике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600" dirty="0"/>
                    </a:p>
                  </a:txBody>
                  <a:tcPr/>
                </a:tc>
              </a:tr>
              <a:tr h="671378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BMJOpen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Журнал открытого доступа, публикует медицинские исследования по всем дисциплинам.</a:t>
                      </a:r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DirectoryofOpenaccessBooks</a:t>
                      </a:r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Книги по медицине и здравоохранению.</a:t>
                      </a:r>
                      <a:endParaRPr lang="ru-RU" sz="1600" dirty="0"/>
                    </a:p>
                  </a:txBody>
                  <a:tcPr/>
                </a:tc>
              </a:tr>
              <a:tr h="338059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DOAJ# (Directory of open access journals)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Полнотекстовая база журналов по различным отраслям знаний.</a:t>
                      </a:r>
                      <a:endParaRPr lang="ru-RU" sz="1600" dirty="0"/>
                    </a:p>
                  </a:txBody>
                  <a:tcPr/>
                </a:tc>
              </a:tr>
              <a:tr h="535260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Dovepress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Рецензируемые журналы в открытом доступе по различным научным областям.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2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rotWithShape="1">
          <a:gsLst>
            <a:gs pos="0">
              <a:schemeClr val="folHlink">
                <a:gamma/>
                <a:shade val="46275"/>
                <a:invGamma/>
              </a:schemeClr>
            </a:gs>
            <a:gs pos="50000">
              <a:schemeClr val="folHlink"/>
            </a:gs>
            <a:gs pos="100000">
              <a:schemeClr val="folHlink">
                <a:gamma/>
                <a:shade val="46275"/>
                <a:invGamma/>
              </a:schemeClr>
            </a:gs>
          </a:gsLst>
          <a:lin ang="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022E2AC0B486F468F000EBDBEC47140" ma:contentTypeVersion="0" ma:contentTypeDescription="Создание документа." ma:contentTypeScope="" ma:versionID="fcabdcbb629e8bebd3019279cb1c92d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7d371502fbd2317626ea77c13c5fb1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6B9F53-AF23-4921-8A09-F871D96BFF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E10BF8-A417-4923-BD1B-5265D5087FD5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96FA46D-F142-46F2-8BF3-7C0CD5255B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ABD</Template>
  <TotalTime>38794</TotalTime>
  <Words>3059</Words>
  <Application>Microsoft Office PowerPoint</Application>
  <PresentationFormat>Лист A4 (210x297 мм)</PresentationFormat>
  <Paragraphs>547</Paragraphs>
  <Slides>78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78</vt:i4>
      </vt:variant>
    </vt:vector>
  </HeadingPairs>
  <TitlesOfParts>
    <vt:vector size="85" baseType="lpstr">
      <vt:lpstr>Adobe Devanagari</vt:lpstr>
      <vt:lpstr>Arial</vt:lpstr>
      <vt:lpstr>Calibri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Хегай</dc:creator>
  <cp:lastModifiedBy>Djooni1987</cp:lastModifiedBy>
  <cp:revision>2977</cp:revision>
  <cp:lastPrinted>2020-02-11T10:22:10Z</cp:lastPrinted>
  <dcterms:created xsi:type="dcterms:W3CDTF">2016-02-19T03:15:31Z</dcterms:created>
  <dcterms:modified xsi:type="dcterms:W3CDTF">2020-09-03T03:56:31Z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0x0101001022E2AC0B486F468F000EBDBEC47140</vt:lpwstr>
  </property>
  <property fmtid="{D5CDD505-2E9C-101B-9397-08002B2CF9AE}" pid="3" name="IsMyDocuments">
    <vt:bool>true</vt:bool>
  </property>
</Properties>
</file>